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996" r:id="rId4"/>
  </p:sldMasterIdLst>
  <p:notesMasterIdLst>
    <p:notesMasterId r:id="rId17"/>
  </p:notesMasterIdLst>
  <p:handoutMasterIdLst>
    <p:handoutMasterId r:id="rId18"/>
  </p:handoutMasterIdLst>
  <p:sldIdLst>
    <p:sldId id="274" r:id="rId5"/>
    <p:sldId id="259" r:id="rId6"/>
    <p:sldId id="260" r:id="rId7"/>
    <p:sldId id="262" r:id="rId8"/>
    <p:sldId id="263" r:id="rId9"/>
    <p:sldId id="264" r:id="rId10"/>
    <p:sldId id="261" r:id="rId11"/>
    <p:sldId id="273" r:id="rId12"/>
    <p:sldId id="269" r:id="rId13"/>
    <p:sldId id="270" r:id="rId14"/>
    <p:sldId id="271" r:id="rId15"/>
    <p:sldId id="265"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FF8181"/>
    <a:srgbClr val="1D38FF"/>
    <a:srgbClr val="334BFF"/>
    <a:srgbClr val="00B0F0"/>
    <a:srgbClr val="FEEFCA"/>
    <a:srgbClr val="07CFCF"/>
    <a:srgbClr val="DEC8EE"/>
    <a:srgbClr val="449694"/>
    <a:srgbClr val="78A4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88415" autoAdjust="0"/>
  </p:normalViewPr>
  <p:slideViewPr>
    <p:cSldViewPr snapToGrid="0" showGuides="1">
      <p:cViewPr varScale="1">
        <p:scale>
          <a:sx n="114" d="100"/>
          <a:sy n="114" d="100"/>
        </p:scale>
        <p:origin x="354" y="96"/>
      </p:cViewPr>
      <p:guideLst>
        <p:guide orient="horz" pos="2160"/>
        <p:guide pos="3840"/>
      </p:guideLst>
    </p:cSldViewPr>
  </p:slideViewPr>
  <p:notesTextViewPr>
    <p:cViewPr>
      <p:scale>
        <a:sx n="1" d="1"/>
        <a:sy n="1" d="1"/>
      </p:scale>
      <p:origin x="0" y="0"/>
    </p:cViewPr>
  </p:notesTextViewPr>
  <p:sorterViewPr>
    <p:cViewPr>
      <p:scale>
        <a:sx n="114" d="100"/>
        <a:sy n="114" d="100"/>
      </p:scale>
      <p:origin x="0" y="-1476"/>
    </p:cViewPr>
  </p:sorterViewPr>
  <p:notesViewPr>
    <p:cSldViewPr snapToGrid="0" showGuides="1">
      <p:cViewPr varScale="1">
        <p:scale>
          <a:sx n="53" d="100"/>
          <a:sy n="53" d="100"/>
        </p:scale>
        <p:origin x="284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Age of Adult Airshow</a:t>
            </a:r>
            <a:r>
              <a:rPr lang="en-US" baseline="0" dirty="0"/>
              <a:t> Spectators provided by ICAS</a:t>
            </a:r>
          </a:p>
          <a:p>
            <a:pPr>
              <a:defRPr/>
            </a:pPr>
            <a:r>
              <a:rPr lang="en-US" baseline="0" dirty="0">
                <a:solidFill>
                  <a:schemeClr val="accent1">
                    <a:lumMod val="75000"/>
                  </a:schemeClr>
                </a:solidFill>
              </a:rPr>
              <a:t>2023</a:t>
            </a:r>
            <a:r>
              <a:rPr lang="en-US" baseline="0" dirty="0">
                <a:solidFill>
                  <a:schemeClr val="accent1">
                    <a:lumMod val="60000"/>
                    <a:lumOff val="40000"/>
                  </a:schemeClr>
                </a:solidFill>
              </a:rPr>
              <a:t> vs</a:t>
            </a:r>
            <a:r>
              <a:rPr lang="en-US" baseline="0" dirty="0">
                <a:solidFill>
                  <a:srgbClr val="FF0000"/>
                </a:solidFill>
              </a:rPr>
              <a:t>. </a:t>
            </a:r>
            <a:r>
              <a:rPr lang="en-US" baseline="0" dirty="0">
                <a:solidFill>
                  <a:schemeClr val="accent2">
                    <a:lumMod val="75000"/>
                  </a:schemeClr>
                </a:solidFill>
              </a:rPr>
              <a:t>1998-2018 Average</a:t>
            </a:r>
            <a:endParaRPr lang="en-US" dirty="0">
              <a:solidFill>
                <a:schemeClr val="accent2">
                  <a:lumMod val="75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730936507003129E-2"/>
          <c:y val="0.35756062513433023"/>
          <c:w val="0.27631590112477306"/>
          <c:h val="0.34412674629248668"/>
        </c:manualLayout>
      </c:layout>
      <c:barChart>
        <c:barDir val="col"/>
        <c:grouping val="clustered"/>
        <c:varyColors val="0"/>
        <c:ser>
          <c:idx val="2"/>
          <c:order val="0"/>
          <c:tx>
            <c:strRef>
              <c:f>Sheet1!$D$1</c:f>
              <c:strCache>
                <c:ptCount val="1"/>
                <c:pt idx="0">
                  <c:v>Column1</c:v>
                </c:pt>
              </c:strCache>
            </c:strRef>
          </c:tx>
          <c:spPr>
            <a:solidFill>
              <a:schemeClr val="accent3"/>
            </a:solidFill>
            <a:ln>
              <a:noFill/>
            </a:ln>
            <a:effectLst/>
          </c:spPr>
          <c:invertIfNegative val="0"/>
          <c:cat>
            <c:strRef>
              <c:f>Sheet1!$A$2:$A$5</c:f>
              <c:strCache>
                <c:ptCount val="4"/>
                <c:pt idx="0">
                  <c:v>18-34</c:v>
                </c:pt>
                <c:pt idx="1">
                  <c:v>35-44</c:v>
                </c:pt>
                <c:pt idx="2">
                  <c:v>45-54</c:v>
                </c:pt>
                <c:pt idx="3">
                  <c:v>55-60+</c:v>
                </c:pt>
              </c:strCache>
            </c:strRef>
          </c:cat>
          <c:val>
            <c:numRef>
              <c:f>Sheet1!$D$2:$D$5</c:f>
              <c:numCache>
                <c:formatCode>General</c:formatCode>
                <c:ptCount val="4"/>
              </c:numCache>
            </c:numRef>
          </c:val>
          <c:extLst>
            <c:ext xmlns:c16="http://schemas.microsoft.com/office/drawing/2014/chart" uri="{C3380CC4-5D6E-409C-BE32-E72D297353CC}">
              <c16:uniqueId val="{00000002-9931-4A38-BBE1-457C28B89DCD}"/>
            </c:ext>
          </c:extLst>
        </c:ser>
        <c:dLbls>
          <c:showLegendKey val="0"/>
          <c:showVal val="0"/>
          <c:showCatName val="0"/>
          <c:showSerName val="0"/>
          <c:showPercent val="0"/>
          <c:showBubbleSize val="0"/>
        </c:dLbls>
        <c:gapWidth val="219"/>
        <c:overlap val="-27"/>
        <c:axId val="439209448"/>
        <c:axId val="546758008"/>
      </c:barChart>
      <c:catAx>
        <c:axId val="439209448"/>
        <c:scaling>
          <c:orientation val="minMax"/>
        </c:scaling>
        <c:delete val="1"/>
        <c:axPos val="b"/>
        <c:numFmt formatCode="General" sourceLinked="1"/>
        <c:majorTickMark val="none"/>
        <c:minorTickMark val="none"/>
        <c:tickLblPos val="nextTo"/>
        <c:crossAx val="546758008"/>
        <c:crosses val="autoZero"/>
        <c:auto val="1"/>
        <c:lblAlgn val="ctr"/>
        <c:lblOffset val="100"/>
        <c:noMultiLvlLbl val="0"/>
      </c:catAx>
      <c:valAx>
        <c:axId val="546758008"/>
        <c:scaling>
          <c:orientation val="minMax"/>
        </c:scaling>
        <c:delete val="1"/>
        <c:axPos val="l"/>
        <c:numFmt formatCode="General" sourceLinked="1"/>
        <c:majorTickMark val="none"/>
        <c:minorTickMark val="none"/>
        <c:tickLblPos val="nextTo"/>
        <c:crossAx val="439209448"/>
        <c:crosses val="autoZero"/>
        <c:crossBetween val="between"/>
      </c:valAx>
      <c:spPr>
        <a:noFill/>
        <a:ln w="25400">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Chart Title</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2225" cap="rnd">
              <a:solidFill>
                <a:schemeClr val="dk1">
                  <a:tint val="88500"/>
                </a:schemeClr>
              </a:solidFill>
            </a:ln>
            <a:effectLst>
              <a:glow rad="139700">
                <a:schemeClr val="dk1">
                  <a:tint val="88500"/>
                  <a:satMod val="175000"/>
                  <a:alpha val="14000"/>
                </a:schemeClr>
              </a:glow>
            </a:effectLst>
          </c:spPr>
          <c:marker>
            <c:symbol val="none"/>
          </c:marker>
          <c:cat>
            <c:numRef>
              <c:f>Sheet1!$A$2:$A$8</c:f>
              <c:numCache>
                <c:formatCode>General</c:formatCode>
                <c:ptCount val="7"/>
                <c:pt idx="0">
                  <c:v>2015</c:v>
                </c:pt>
                <c:pt idx="1">
                  <c:v>2016</c:v>
                </c:pt>
                <c:pt idx="2">
                  <c:v>2017</c:v>
                </c:pt>
                <c:pt idx="3">
                  <c:v>2018</c:v>
                </c:pt>
                <c:pt idx="4">
                  <c:v>2019</c:v>
                </c:pt>
                <c:pt idx="5">
                  <c:v>2021</c:v>
                </c:pt>
                <c:pt idx="6">
                  <c:v>2023</c:v>
                </c:pt>
              </c:numCache>
            </c:numRef>
          </c:cat>
          <c:val>
            <c:numRef>
              <c:f>Sheet1!$B$2:$B$8</c:f>
              <c:numCache>
                <c:formatCode>General</c:formatCode>
                <c:ptCount val="7"/>
                <c:pt idx="0">
                  <c:v>5000</c:v>
                </c:pt>
                <c:pt idx="1">
                  <c:v>15000</c:v>
                </c:pt>
                <c:pt idx="2">
                  <c:v>20000</c:v>
                </c:pt>
                <c:pt idx="3">
                  <c:v>28000</c:v>
                </c:pt>
                <c:pt idx="4">
                  <c:v>29000</c:v>
                </c:pt>
                <c:pt idx="5">
                  <c:v>30000</c:v>
                </c:pt>
                <c:pt idx="6">
                  <c:v>35000</c:v>
                </c:pt>
              </c:numCache>
            </c:numRef>
          </c:val>
          <c:smooth val="0"/>
          <c:extLst>
            <c:ext xmlns:c16="http://schemas.microsoft.com/office/drawing/2014/chart" uri="{C3380CC4-5D6E-409C-BE32-E72D297353CC}">
              <c16:uniqueId val="{00000000-2DF5-4E5C-8CEF-B7CAD4A5F0B5}"/>
            </c:ext>
          </c:extLst>
        </c:ser>
        <c:ser>
          <c:idx val="1"/>
          <c:order val="1"/>
          <c:tx>
            <c:strRef>
              <c:f>Sheet1!$C$1</c:f>
              <c:strCache>
                <c:ptCount val="1"/>
                <c:pt idx="0">
                  <c:v>Column1</c:v>
                </c:pt>
              </c:strCache>
            </c:strRef>
          </c:tx>
          <c:spPr>
            <a:ln w="22225" cap="rnd">
              <a:solidFill>
                <a:schemeClr val="dk1">
                  <a:tint val="55000"/>
                </a:schemeClr>
              </a:solidFill>
            </a:ln>
            <a:effectLst>
              <a:glow rad="139700">
                <a:schemeClr val="dk1">
                  <a:tint val="55000"/>
                  <a:satMod val="175000"/>
                  <a:alpha val="14000"/>
                </a:schemeClr>
              </a:glow>
            </a:effectLst>
          </c:spPr>
          <c:marker>
            <c:symbol val="none"/>
          </c:marker>
          <c:cat>
            <c:numRef>
              <c:f>Sheet1!$A$2:$A$8</c:f>
              <c:numCache>
                <c:formatCode>General</c:formatCode>
                <c:ptCount val="7"/>
                <c:pt idx="0">
                  <c:v>2015</c:v>
                </c:pt>
                <c:pt idx="1">
                  <c:v>2016</c:v>
                </c:pt>
                <c:pt idx="2">
                  <c:v>2017</c:v>
                </c:pt>
                <c:pt idx="3">
                  <c:v>2018</c:v>
                </c:pt>
                <c:pt idx="4">
                  <c:v>2019</c:v>
                </c:pt>
                <c:pt idx="5">
                  <c:v>2021</c:v>
                </c:pt>
                <c:pt idx="6">
                  <c:v>2023</c:v>
                </c:pt>
              </c:numCache>
            </c:numRef>
          </c:cat>
          <c:val>
            <c:numRef>
              <c:f>Sheet1!$C$2:$C$8</c:f>
              <c:numCache>
                <c:formatCode>General</c:formatCode>
                <c:ptCount val="7"/>
              </c:numCache>
            </c:numRef>
          </c:val>
          <c:smooth val="0"/>
          <c:extLst>
            <c:ext xmlns:c16="http://schemas.microsoft.com/office/drawing/2014/chart" uri="{C3380CC4-5D6E-409C-BE32-E72D297353CC}">
              <c16:uniqueId val="{00000001-2DF5-4E5C-8CEF-B7CAD4A5F0B5}"/>
            </c:ext>
          </c:extLst>
        </c:ser>
        <c:ser>
          <c:idx val="2"/>
          <c:order val="2"/>
          <c:tx>
            <c:strRef>
              <c:f>Sheet1!$D$1</c:f>
              <c:strCache>
                <c:ptCount val="1"/>
                <c:pt idx="0">
                  <c:v>Column2</c:v>
                </c:pt>
              </c:strCache>
            </c:strRef>
          </c:tx>
          <c:spPr>
            <a:ln w="22225" cap="rnd">
              <a:solidFill>
                <a:schemeClr val="dk1">
                  <a:tint val="75000"/>
                </a:schemeClr>
              </a:solidFill>
            </a:ln>
            <a:effectLst>
              <a:glow rad="139700">
                <a:schemeClr val="dk1">
                  <a:tint val="75000"/>
                  <a:satMod val="175000"/>
                  <a:alpha val="14000"/>
                </a:schemeClr>
              </a:glow>
            </a:effectLst>
          </c:spPr>
          <c:marker>
            <c:symbol val="none"/>
          </c:marker>
          <c:cat>
            <c:numRef>
              <c:f>Sheet1!$A$2:$A$8</c:f>
              <c:numCache>
                <c:formatCode>General</c:formatCode>
                <c:ptCount val="7"/>
                <c:pt idx="0">
                  <c:v>2015</c:v>
                </c:pt>
                <c:pt idx="1">
                  <c:v>2016</c:v>
                </c:pt>
                <c:pt idx="2">
                  <c:v>2017</c:v>
                </c:pt>
                <c:pt idx="3">
                  <c:v>2018</c:v>
                </c:pt>
                <c:pt idx="4">
                  <c:v>2019</c:v>
                </c:pt>
                <c:pt idx="5">
                  <c:v>2021</c:v>
                </c:pt>
                <c:pt idx="6">
                  <c:v>2023</c:v>
                </c:pt>
              </c:numCache>
            </c:numRef>
          </c:cat>
          <c:val>
            <c:numRef>
              <c:f>Sheet1!$D$2:$D$8</c:f>
              <c:numCache>
                <c:formatCode>General</c:formatCode>
                <c:ptCount val="7"/>
              </c:numCache>
            </c:numRef>
          </c:val>
          <c:smooth val="0"/>
          <c:extLst>
            <c:ext xmlns:c16="http://schemas.microsoft.com/office/drawing/2014/chart" uri="{C3380CC4-5D6E-409C-BE32-E72D297353CC}">
              <c16:uniqueId val="{00000002-2DF5-4E5C-8CEF-B7CAD4A5F0B5}"/>
            </c:ext>
          </c:extLst>
        </c:ser>
        <c:dLbls>
          <c:showLegendKey val="0"/>
          <c:showVal val="0"/>
          <c:showCatName val="0"/>
          <c:showSerName val="0"/>
          <c:showPercent val="0"/>
          <c:showBubbleSize val="0"/>
        </c:dLbls>
        <c:smooth val="0"/>
        <c:axId val="431306272"/>
        <c:axId val="270859584"/>
      </c:lineChart>
      <c:catAx>
        <c:axId val="431306272"/>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270859584"/>
        <c:crosses val="autoZero"/>
        <c:auto val="1"/>
        <c:lblAlgn val="ctr"/>
        <c:lblOffset val="100"/>
        <c:noMultiLvlLbl val="0"/>
      </c:catAx>
      <c:valAx>
        <c:axId val="270859584"/>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431306272"/>
        <c:crosses val="autoZero"/>
        <c:crossBetween val="between"/>
      </c:valAx>
      <c:spPr>
        <a:noFill/>
        <a:ln>
          <a:noFill/>
        </a:ln>
        <a:effectLst/>
      </c:spPr>
    </c:plotArea>
    <c:legend>
      <c:legendPos val="t"/>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bg1">
        <a:lumMod val="8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cdr:x>
      <cdr:y>0.27808</cdr:y>
    </cdr:from>
    <cdr:to>
      <cdr:x>0.94974</cdr:x>
      <cdr:y>1</cdr:y>
    </cdr:to>
    <cdr:pic>
      <cdr:nvPicPr>
        <cdr:cNvPr id="3" name="Picture 2">
          <a:extLst xmlns:a="http://schemas.openxmlformats.org/drawingml/2006/main">
            <a:ext uri="{FF2B5EF4-FFF2-40B4-BE49-F238E27FC236}">
              <a16:creationId xmlns:a16="http://schemas.microsoft.com/office/drawing/2014/main" id="{2A14F8C8-C8F6-4F3D-A970-1A919369AE7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1055222"/>
          <a:ext cx="5147088" cy="273951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FA8042-29A1-4486-A765-75526984061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IN" dirty="0"/>
          </a:p>
        </p:txBody>
      </p:sp>
      <p:sp>
        <p:nvSpPr>
          <p:cNvPr id="3" name="Date Placeholder 2">
            <a:extLst>
              <a:ext uri="{FF2B5EF4-FFF2-40B4-BE49-F238E27FC236}">
                <a16:creationId xmlns:a16="http://schemas.microsoft.com/office/drawing/2014/main" id="{08D8449A-A734-4B2E-9806-61303F24B60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9249263-8DF9-4907-970E-1CFD040DC73A}" type="datetimeFigureOut">
              <a:rPr lang="en-IN" smtClean="0"/>
              <a:t>26-03-2025</a:t>
            </a:fld>
            <a:endParaRPr lang="en-IN" dirty="0"/>
          </a:p>
        </p:txBody>
      </p:sp>
      <p:sp>
        <p:nvSpPr>
          <p:cNvPr id="4" name="Footer Placeholder 3">
            <a:extLst>
              <a:ext uri="{FF2B5EF4-FFF2-40B4-BE49-F238E27FC236}">
                <a16:creationId xmlns:a16="http://schemas.microsoft.com/office/drawing/2014/main" id="{F6605C2A-990C-4531-8CBF-BC3BEC0AF34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IN" dirty="0"/>
          </a:p>
        </p:txBody>
      </p:sp>
      <p:sp>
        <p:nvSpPr>
          <p:cNvPr id="5" name="Slide Number Placeholder 4">
            <a:extLst>
              <a:ext uri="{FF2B5EF4-FFF2-40B4-BE49-F238E27FC236}">
                <a16:creationId xmlns:a16="http://schemas.microsoft.com/office/drawing/2014/main" id="{0D7358FE-F7D5-4C85-B0FD-2394F7F8774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5BAE485-B3C6-4830-BBC8-C6E008BDD690}" type="slidenum">
              <a:rPr lang="en-IN" smtClean="0"/>
              <a:t>‹#›</a:t>
            </a:fld>
            <a:endParaRPr lang="en-IN" dirty="0"/>
          </a:p>
        </p:txBody>
      </p:sp>
    </p:spTree>
    <p:extLst>
      <p:ext uri="{BB962C8B-B14F-4D97-AF65-F5344CB8AC3E}">
        <p14:creationId xmlns:p14="http://schemas.microsoft.com/office/powerpoint/2010/main" val="4121628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IN"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C70B412-7BFF-46C7-AB5E-DE35F66C9933}" type="datetimeFigureOut">
              <a:rPr lang="en-IN" smtClean="0"/>
              <a:t>26-03-2025</a:t>
            </a:fld>
            <a:endParaRPr lang="en-IN"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IN"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IN"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85ACE04-E13C-4837-B6DD-B388E7CAA05E}" type="slidenum">
              <a:rPr lang="en-IN" smtClean="0"/>
              <a:t>‹#›</a:t>
            </a:fld>
            <a:endParaRPr lang="en-IN" dirty="0"/>
          </a:p>
        </p:txBody>
      </p:sp>
    </p:spTree>
    <p:extLst>
      <p:ext uri="{BB962C8B-B14F-4D97-AF65-F5344CB8AC3E}">
        <p14:creationId xmlns:p14="http://schemas.microsoft.com/office/powerpoint/2010/main" val="1850441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85ACE04-E13C-4837-B6DD-B388E7CAA05E}" type="slidenum">
              <a:rPr lang="en-IN" smtClean="0"/>
              <a:t>2</a:t>
            </a:fld>
            <a:endParaRPr lang="en-IN" dirty="0"/>
          </a:p>
        </p:txBody>
      </p:sp>
    </p:spTree>
    <p:extLst>
      <p:ext uri="{BB962C8B-B14F-4D97-AF65-F5344CB8AC3E}">
        <p14:creationId xmlns:p14="http://schemas.microsoft.com/office/powerpoint/2010/main" val="34650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85ACE04-E13C-4837-B6DD-B388E7CAA05E}" type="slidenum">
              <a:rPr lang="en-IN" smtClean="0"/>
              <a:t>3</a:t>
            </a:fld>
            <a:endParaRPr lang="en-IN" dirty="0"/>
          </a:p>
        </p:txBody>
      </p:sp>
    </p:spTree>
    <p:extLst>
      <p:ext uri="{BB962C8B-B14F-4D97-AF65-F5344CB8AC3E}">
        <p14:creationId xmlns:p14="http://schemas.microsoft.com/office/powerpoint/2010/main" val="3604833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85ACE04-E13C-4837-B6DD-B388E7CAA05E}" type="slidenum">
              <a:rPr lang="en-IN" smtClean="0"/>
              <a:t>7</a:t>
            </a:fld>
            <a:endParaRPr lang="en-IN" dirty="0"/>
          </a:p>
        </p:txBody>
      </p:sp>
    </p:spTree>
    <p:extLst>
      <p:ext uri="{BB962C8B-B14F-4D97-AF65-F5344CB8AC3E}">
        <p14:creationId xmlns:p14="http://schemas.microsoft.com/office/powerpoint/2010/main" val="185964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85ACE04-E13C-4837-B6DD-B388E7CAA05E}" type="slidenum">
              <a:rPr lang="en-IN" smtClean="0"/>
              <a:t>8</a:t>
            </a:fld>
            <a:endParaRPr lang="en-IN" dirty="0"/>
          </a:p>
        </p:txBody>
      </p:sp>
    </p:spTree>
    <p:extLst>
      <p:ext uri="{BB962C8B-B14F-4D97-AF65-F5344CB8AC3E}">
        <p14:creationId xmlns:p14="http://schemas.microsoft.com/office/powerpoint/2010/main" val="2354332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85ACE04-E13C-4837-B6DD-B388E7CAA05E}" type="slidenum">
              <a:rPr lang="en-IN" smtClean="0"/>
              <a:t>9</a:t>
            </a:fld>
            <a:endParaRPr lang="en-IN" dirty="0"/>
          </a:p>
        </p:txBody>
      </p:sp>
    </p:spTree>
    <p:extLst>
      <p:ext uri="{BB962C8B-B14F-4D97-AF65-F5344CB8AC3E}">
        <p14:creationId xmlns:p14="http://schemas.microsoft.com/office/powerpoint/2010/main" val="264209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85ACE04-E13C-4837-B6DD-B388E7CAA05E}" type="slidenum">
              <a:rPr lang="en-IN" smtClean="0"/>
              <a:t>10</a:t>
            </a:fld>
            <a:endParaRPr lang="en-IN" dirty="0"/>
          </a:p>
        </p:txBody>
      </p:sp>
    </p:spTree>
    <p:extLst>
      <p:ext uri="{BB962C8B-B14F-4D97-AF65-F5344CB8AC3E}">
        <p14:creationId xmlns:p14="http://schemas.microsoft.com/office/powerpoint/2010/main" val="283607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F93407-1483-4B80-86DE-DAE1D4D89093}" type="datetimeFigureOut">
              <a:rPr lang="en-IN" smtClean="0"/>
              <a:t>26-03-2025</a:t>
            </a:fld>
            <a:endParaRPr lang="en-IN"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a:extLst>
              <a:ext uri="{FF2B5EF4-FFF2-40B4-BE49-F238E27FC236}">
                <a16:creationId xmlns:a16="http://schemas.microsoft.com/office/drawing/2014/main" id="{2CE7D47D-C26C-40E9-A46C-C5CB7A07AA9A}"/>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DDE7BFE-C0A3-4127-B2C0-2536412345BF}"/>
              </a:ext>
            </a:extLst>
          </p:cNvPr>
          <p:cNvGrpSpPr/>
          <p:nvPr userDrawn="1"/>
        </p:nvGrpSpPr>
        <p:grpSpPr>
          <a:xfrm>
            <a:off x="4793474" y="2475187"/>
            <a:ext cx="748798" cy="134113"/>
            <a:chOff x="4827813" y="2534636"/>
            <a:chExt cx="996651" cy="178504"/>
          </a:xfrm>
        </p:grpSpPr>
        <p:sp>
          <p:nvSpPr>
            <p:cNvPr id="9" name="Oval 8">
              <a:extLst>
                <a:ext uri="{FF2B5EF4-FFF2-40B4-BE49-F238E27FC236}">
                  <a16:creationId xmlns:a16="http://schemas.microsoft.com/office/drawing/2014/main" id="{EB61CA30-9254-4FCB-916A-E89EAF4C326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a:extLst>
                <a:ext uri="{FF2B5EF4-FFF2-40B4-BE49-F238E27FC236}">
                  <a16:creationId xmlns:a16="http://schemas.microsoft.com/office/drawing/2014/main" id="{4229F00F-7268-4FED-B5D5-C0FB44E35BB5}"/>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144B1BDD-7E38-4EB7-8219-D3001E83FA55}"/>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2" name="Oval 11">
              <a:extLst>
                <a:ext uri="{FF2B5EF4-FFF2-40B4-BE49-F238E27FC236}">
                  <a16:creationId xmlns:a16="http://schemas.microsoft.com/office/drawing/2014/main" id="{3079081A-CF6A-4EDA-AE33-D6D0E334FB7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3" name="Oval 12">
            <a:extLst>
              <a:ext uri="{FF2B5EF4-FFF2-40B4-BE49-F238E27FC236}">
                <a16:creationId xmlns:a16="http://schemas.microsoft.com/office/drawing/2014/main" id="{3D91AC3C-3B7E-4E2D-89A4-26FC77794B6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2312D2A2-CB94-4FC2-AF09-D5324095F5FD}"/>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Rectangle 14">
            <a:extLst>
              <a:ext uri="{FF2B5EF4-FFF2-40B4-BE49-F238E27FC236}">
                <a16:creationId xmlns:a16="http://schemas.microsoft.com/office/drawing/2014/main" id="{82778E87-9135-4724-8B39-1649E9579991}"/>
              </a:ext>
            </a:extLst>
          </p:cNvPr>
          <p:cNvSpPr/>
          <p:nvPr userDrawn="1"/>
        </p:nvSpPr>
        <p:spPr>
          <a:xfrm>
            <a:off x="0" y="0"/>
            <a:ext cx="442436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739208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298CD5-6C1E-4009-B41F-6DF62E31D3BE}" type="datetimeFigureOut">
              <a:rPr lang="en-US" smtClean="0"/>
              <a:pPr/>
              <a:t>3/26/2025</a:t>
            </a:fld>
            <a:endParaRPr lang="en-US"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48BB047D-A6CD-43AB-96F0-683C726B586B}" type="slidenum">
              <a:rPr lang="en-IN" smtClean="0"/>
              <a:pPr/>
              <a:t>‹#›</a:t>
            </a:fld>
            <a:endParaRPr lang="en-IN" dirty="0"/>
          </a:p>
        </p:txBody>
      </p:sp>
    </p:spTree>
    <p:extLst>
      <p:ext uri="{BB962C8B-B14F-4D97-AF65-F5344CB8AC3E}">
        <p14:creationId xmlns:p14="http://schemas.microsoft.com/office/powerpoint/2010/main" val="1141449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48BB047D-A6CD-43AB-96F0-683C726B586B}" type="slidenum">
              <a:rPr lang="en-IN" smtClean="0"/>
              <a:pPr/>
              <a:t>‹#›</a:t>
            </a:fld>
            <a:endParaRPr lang="en-IN" dirty="0"/>
          </a:p>
        </p:txBody>
      </p:sp>
    </p:spTree>
    <p:extLst>
      <p:ext uri="{BB962C8B-B14F-4D97-AF65-F5344CB8AC3E}">
        <p14:creationId xmlns:p14="http://schemas.microsoft.com/office/powerpoint/2010/main" val="3032901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48BB047D-A6CD-43AB-96F0-683C726B586B}" type="slidenum">
              <a:rPr lang="en-IN" smtClean="0"/>
              <a:pPr/>
              <a:t>‹#›</a:t>
            </a:fld>
            <a:endParaRPr lang="en-IN"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60285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48BB047D-A6CD-43AB-96F0-683C726B586B}" type="slidenum">
              <a:rPr lang="en-IN" smtClean="0"/>
              <a:pPr/>
              <a:t>‹#›</a:t>
            </a:fld>
            <a:endParaRPr lang="en-IN" dirty="0"/>
          </a:p>
        </p:txBody>
      </p:sp>
    </p:spTree>
    <p:extLst>
      <p:ext uri="{BB962C8B-B14F-4D97-AF65-F5344CB8AC3E}">
        <p14:creationId xmlns:p14="http://schemas.microsoft.com/office/powerpoint/2010/main" val="789101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298CD5-6C1E-4009-B41F-6DF62E31D3BE}" type="datetimeFigureOut">
              <a:rPr lang="en-US" smtClean="0"/>
              <a:pPr/>
              <a:t>3/26/2025</a:t>
            </a:fld>
            <a:endParaRPr lang="en-US" dirty="0"/>
          </a:p>
        </p:txBody>
      </p:sp>
      <p:sp>
        <p:nvSpPr>
          <p:cNvPr id="4"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48BB047D-A6CD-43AB-96F0-683C726B586B}" type="slidenum">
              <a:rPr lang="en-IN" smtClean="0"/>
              <a:pPr/>
              <a:t>‹#›</a:t>
            </a:fld>
            <a:endParaRPr lang="en-IN" dirty="0"/>
          </a:p>
        </p:txBody>
      </p:sp>
    </p:spTree>
    <p:extLst>
      <p:ext uri="{BB962C8B-B14F-4D97-AF65-F5344CB8AC3E}">
        <p14:creationId xmlns:p14="http://schemas.microsoft.com/office/powerpoint/2010/main" val="3392823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298CD5-6C1E-4009-B41F-6DF62E31D3BE}" type="datetimeFigureOut">
              <a:rPr lang="en-US" smtClean="0"/>
              <a:pPr/>
              <a:t>3/26/2025</a:t>
            </a:fld>
            <a:endParaRPr lang="en-US" dirty="0"/>
          </a:p>
        </p:txBody>
      </p:sp>
      <p:sp>
        <p:nvSpPr>
          <p:cNvPr id="4"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48BB047D-A6CD-43AB-96F0-683C726B586B}" type="slidenum">
              <a:rPr lang="en-IN" smtClean="0"/>
              <a:pPr/>
              <a:t>‹#›</a:t>
            </a:fld>
            <a:endParaRPr lang="en-IN" dirty="0"/>
          </a:p>
        </p:txBody>
      </p:sp>
    </p:spTree>
    <p:extLst>
      <p:ext uri="{BB962C8B-B14F-4D97-AF65-F5344CB8AC3E}">
        <p14:creationId xmlns:p14="http://schemas.microsoft.com/office/powerpoint/2010/main" val="3031587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3/26/2025</a:t>
            </a:fld>
            <a:endParaRPr lang="en-US"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48BB047D-A6CD-43AB-96F0-683C726B586B}" type="slidenum">
              <a:rPr lang="en-IN" smtClean="0"/>
              <a:pPr/>
              <a:t>‹#›</a:t>
            </a:fld>
            <a:endParaRPr lang="en-IN" dirty="0"/>
          </a:p>
        </p:txBody>
      </p:sp>
    </p:spTree>
    <p:extLst>
      <p:ext uri="{BB962C8B-B14F-4D97-AF65-F5344CB8AC3E}">
        <p14:creationId xmlns:p14="http://schemas.microsoft.com/office/powerpoint/2010/main" val="2138179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3/26/2025</a:t>
            </a:fld>
            <a:endParaRPr lang="en-US"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48BB047D-A6CD-43AB-96F0-683C726B586B}" type="slidenum">
              <a:rPr lang="en-IN" smtClean="0"/>
              <a:pPr/>
              <a:t>‹#›</a:t>
            </a:fld>
            <a:endParaRPr lang="en-IN" dirty="0"/>
          </a:p>
        </p:txBody>
      </p:sp>
    </p:spTree>
    <p:extLst>
      <p:ext uri="{BB962C8B-B14F-4D97-AF65-F5344CB8AC3E}">
        <p14:creationId xmlns:p14="http://schemas.microsoft.com/office/powerpoint/2010/main" val="179806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alf Image Vertical Purp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5316488" y="0"/>
            <a:ext cx="6875511" cy="6858000"/>
          </a:xfrm>
          <a:solidFill>
            <a:schemeClr val="bg1">
              <a:lumMod val="85000"/>
            </a:schemeClr>
          </a:solidFill>
        </p:spPr>
        <p:txBody>
          <a:bodyPr anchor="ctr">
            <a:normAutofit/>
          </a:bodyPr>
          <a:lstStyle>
            <a:lvl1pPr marL="0" indent="0" algn="ctr">
              <a:buNone/>
              <a:defRPr sz="2000"/>
            </a:lvl1pPr>
          </a:lstStyle>
          <a:p>
            <a:r>
              <a:rPr lang="en-US"/>
              <a:t>Click icon to add picture</a:t>
            </a:r>
            <a:endParaRPr lang="en-IN" dirty="0"/>
          </a:p>
        </p:txBody>
      </p:sp>
      <p:sp>
        <p:nvSpPr>
          <p:cNvPr id="4" name="Rectangle 3">
            <a:extLst>
              <a:ext uri="{FF2B5EF4-FFF2-40B4-BE49-F238E27FC236}">
                <a16:creationId xmlns:a16="http://schemas.microsoft.com/office/drawing/2014/main" id="{9536DA47-61AF-4CF1-8DF3-3721934D13E3}"/>
              </a:ext>
            </a:extLst>
          </p:cNvPr>
          <p:cNvSpPr/>
          <p:nvPr userDrawn="1"/>
        </p:nvSpPr>
        <p:spPr>
          <a:xfrm>
            <a:off x="0" y="0"/>
            <a:ext cx="5316488"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Rectangle 4">
            <a:extLst>
              <a:ext uri="{FF2B5EF4-FFF2-40B4-BE49-F238E27FC236}">
                <a16:creationId xmlns:a16="http://schemas.microsoft.com/office/drawing/2014/main" id="{056FD760-FBDC-4410-A039-469F7931D3A3}"/>
              </a:ext>
            </a:extLst>
          </p:cNvPr>
          <p:cNvSpPr/>
          <p:nvPr userDrawn="1"/>
        </p:nvSpPr>
        <p:spPr>
          <a:xfrm>
            <a:off x="831850" y="1723292"/>
            <a:ext cx="5307246" cy="374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384651" y="1087907"/>
            <a:ext cx="4468698" cy="1444275"/>
          </a:xfrm>
        </p:spPr>
        <p:txBody>
          <a:bodyPr vert="horz" lIns="91440" tIns="792000" rIns="91440" bIns="45720" rtlCol="0" anchor="t">
            <a:noAutofit/>
          </a:bodyPr>
          <a:lstStyle>
            <a:lvl1pPr algn="l">
              <a:defRPr lang="en-IN" sz="3600" b="1" cap="all" baseline="0">
                <a:solidFill>
                  <a:schemeClr val="bg1"/>
                </a:solidFill>
              </a:defRPr>
            </a:lvl1pPr>
          </a:lstStyle>
          <a:p>
            <a:pPr lvl="0"/>
            <a:r>
              <a:rPr lang="en-US" dirty="0"/>
              <a:t>TITLE HERE</a:t>
            </a:r>
            <a:endParaRPr lang="en-IN" dirty="0"/>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p:nvPr>
        </p:nvSpPr>
        <p:spPr>
          <a:xfrm>
            <a:off x="368711" y="2552611"/>
            <a:ext cx="4097778" cy="1992819"/>
          </a:xfrm>
        </p:spPr>
        <p:txBody>
          <a:bodyPr vert="horz" lIns="91440" tIns="45720" rIns="91440" bIns="45720" rtlCol="0">
            <a:noAutofit/>
          </a:bodyPr>
          <a:lstStyle>
            <a:lvl1pPr marL="0" indent="0" algn="l">
              <a:lnSpc>
                <a:spcPct val="100000"/>
              </a:lnSpc>
              <a:buNone/>
              <a:defRPr lang="en-US" sz="1800" b="0" cap="none" baseline="0" dirty="0" smtClean="0">
                <a:solidFill>
                  <a:schemeClr val="bg1"/>
                </a:solidFill>
              </a:defRPr>
            </a:lvl1pPr>
          </a:lstStyle>
          <a:p>
            <a:pPr marL="228600" lvl="0" indent="-228600"/>
            <a:r>
              <a:rPr lang="en-US"/>
              <a:t>Edit Master text styles</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454991" y="1620451"/>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34A1799-63F2-4B23-A188-7BAB23FB821F}"/>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company name</a:t>
            </a:r>
          </a:p>
        </p:txBody>
      </p:sp>
      <p:grpSp>
        <p:nvGrpSpPr>
          <p:cNvPr id="13" name="Group 12">
            <a:extLst>
              <a:ext uri="{FF2B5EF4-FFF2-40B4-BE49-F238E27FC236}">
                <a16:creationId xmlns:a16="http://schemas.microsoft.com/office/drawing/2014/main" id="{C5F2EA84-5150-479B-86D5-F4BAE1263488}"/>
              </a:ext>
            </a:extLst>
          </p:cNvPr>
          <p:cNvGrpSpPr/>
          <p:nvPr userDrawn="1"/>
        </p:nvGrpSpPr>
        <p:grpSpPr>
          <a:xfrm flipH="1">
            <a:off x="1130928" y="4803540"/>
            <a:ext cx="3616779" cy="3522776"/>
            <a:chOff x="2555621" y="3917613"/>
            <a:chExt cx="3616779" cy="3522776"/>
          </a:xfrm>
        </p:grpSpPr>
        <p:sp>
          <p:nvSpPr>
            <p:cNvPr id="15" name="Oval 14">
              <a:extLst>
                <a:ext uri="{FF2B5EF4-FFF2-40B4-BE49-F238E27FC236}">
                  <a16:creationId xmlns:a16="http://schemas.microsoft.com/office/drawing/2014/main" id="{C0699C4B-8D8E-47E2-A0C5-D71C25ABAC72}"/>
                </a:ext>
              </a:extLst>
            </p:cNvPr>
            <p:cNvSpPr/>
            <p:nvPr userDrawn="1"/>
          </p:nvSpPr>
          <p:spPr>
            <a:xfrm>
              <a:off x="2874028" y="4142017"/>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2F607AB9-31A7-4B79-9AFE-0DFDB792E20C}"/>
                </a:ext>
              </a:extLst>
            </p:cNvPr>
            <p:cNvSpPr/>
            <p:nvPr userDrawn="1"/>
          </p:nvSpPr>
          <p:spPr>
            <a:xfrm>
              <a:off x="2555621" y="3917613"/>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Tree>
    <p:extLst>
      <p:ext uri="{BB962C8B-B14F-4D97-AF65-F5344CB8AC3E}">
        <p14:creationId xmlns:p14="http://schemas.microsoft.com/office/powerpoint/2010/main" val="2924598773"/>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Content, and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5908430" y="1046163"/>
            <a:ext cx="5445369" cy="1114784"/>
          </a:xfrm>
        </p:spPr>
        <p:txBody>
          <a:bodyPr lIns="0" tIns="0" rIns="0" bIns="0" anchor="b">
            <a:noAutofit/>
          </a:bodyPr>
          <a:lstStyle>
            <a:lvl1pPr>
              <a:defRPr sz="3200" b="1" cap="all" baseline="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p:nvPr>
        </p:nvSpPr>
        <p:spPr>
          <a:xfrm>
            <a:off x="5908430" y="2506662"/>
            <a:ext cx="5445370" cy="3454523"/>
          </a:xfrm>
        </p:spPr>
        <p:txBody>
          <a:bodyPr lIns="0" tIns="0" rIns="0" bIns="0">
            <a:noAutofit/>
          </a:bodyPr>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400"/>
            </a:lvl3pPr>
            <a:lvl4pPr>
              <a:lnSpc>
                <a:spcPct val="100000"/>
              </a:lnSpc>
              <a:buClr>
                <a:schemeClr val="accent1"/>
              </a:buClr>
              <a:defRPr sz="1200"/>
            </a:lvl4pPr>
            <a:lvl5pPr>
              <a:lnSpc>
                <a:spcPct val="100000"/>
              </a:lnSpc>
              <a:buClr>
                <a:schemeClr val="accent1"/>
              </a:buCl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469045" y="0"/>
            <a:ext cx="5210175" cy="5961063"/>
          </a:xfrm>
          <a:solidFill>
            <a:schemeClr val="bg1">
              <a:lumMod val="85000"/>
            </a:schemeClr>
          </a:solidFill>
        </p:spPr>
        <p:txBody>
          <a:bodyPr anchor="ctr"/>
          <a:lstStyle>
            <a:lvl1pPr marL="0" indent="0" algn="ctr">
              <a:buNone/>
              <a:defRPr/>
            </a:lvl1pPr>
          </a:lstStyle>
          <a:p>
            <a:r>
              <a:rPr lang="en-US"/>
              <a:t>Click icon to add picture</a:t>
            </a:r>
            <a:endParaRPr lang="en-IN"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88467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5D3794B-289A-4A80-97D7-111025398D45}" type="datetimeFigureOut">
              <a:rPr lang="en-US" smtClean="0"/>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BB047D-A6CD-43AB-96F0-683C726B586B}" type="slidenum">
              <a:rPr lang="en-IN" smtClean="0"/>
              <a:pPr/>
              <a:t>‹#›</a:t>
            </a:fld>
            <a:endParaRPr lang="en-IN" dirty="0"/>
          </a:p>
        </p:txBody>
      </p:sp>
      <p:cxnSp>
        <p:nvCxnSpPr>
          <p:cNvPr id="8" name="Straight Connector 7">
            <a:extLst>
              <a:ext uri="{FF2B5EF4-FFF2-40B4-BE49-F238E27FC236}">
                <a16:creationId xmlns:a16="http://schemas.microsoft.com/office/drawing/2014/main" id="{A165AAD1-4EBD-4EF8-9AAE-EA707F0A5E79}"/>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2AF1B1F-B90A-4AE9-BB92-B95E58150803}"/>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4C139C4-AA5F-4CC1-92B6-477E65CB591F}"/>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296CB6FA-1A1E-433A-979A-E0165FE2FDE8}"/>
              </a:ext>
            </a:extLst>
          </p:cNvPr>
          <p:cNvGrpSpPr/>
          <p:nvPr userDrawn="1"/>
        </p:nvGrpSpPr>
        <p:grpSpPr>
          <a:xfrm>
            <a:off x="363416" y="421045"/>
            <a:ext cx="748798" cy="134113"/>
            <a:chOff x="4827813" y="2534636"/>
            <a:chExt cx="996651" cy="178504"/>
          </a:xfrm>
        </p:grpSpPr>
        <p:sp>
          <p:nvSpPr>
            <p:cNvPr id="12" name="Oval 11">
              <a:extLst>
                <a:ext uri="{FF2B5EF4-FFF2-40B4-BE49-F238E27FC236}">
                  <a16:creationId xmlns:a16="http://schemas.microsoft.com/office/drawing/2014/main" id="{09B5E88A-3522-49E6-8DC9-F148BC5B11B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Oval 12">
              <a:extLst>
                <a:ext uri="{FF2B5EF4-FFF2-40B4-BE49-F238E27FC236}">
                  <a16:creationId xmlns:a16="http://schemas.microsoft.com/office/drawing/2014/main" id="{8DE8EFEA-E82F-4838-9812-DB297FE76C0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C4D74A54-462A-434D-A09E-364C63FA3D0E}"/>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5" name="Oval 14">
              <a:extLst>
                <a:ext uri="{FF2B5EF4-FFF2-40B4-BE49-F238E27FC236}">
                  <a16:creationId xmlns:a16="http://schemas.microsoft.com/office/drawing/2014/main" id="{AB09C604-E367-4084-8E05-419440BEA21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6" name="Oval 15">
            <a:extLst>
              <a:ext uri="{FF2B5EF4-FFF2-40B4-BE49-F238E27FC236}">
                <a16:creationId xmlns:a16="http://schemas.microsoft.com/office/drawing/2014/main" id="{EC37E413-2EE0-499A-88E0-3184969DE929}"/>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a:extLst>
              <a:ext uri="{FF2B5EF4-FFF2-40B4-BE49-F238E27FC236}">
                <a16:creationId xmlns:a16="http://schemas.microsoft.com/office/drawing/2014/main" id="{AD847FB9-F3C5-48AE-A0A3-DF2BAD719A16}"/>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74080193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mp;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hasCustomPrompt="1"/>
          </p:nvPr>
        </p:nvSpPr>
        <p:spPr>
          <a:xfrm>
            <a:off x="363416" y="246186"/>
            <a:ext cx="3206261" cy="1037492"/>
          </a:xfrm>
        </p:spPr>
        <p:txBody>
          <a:bodyPr lIns="0" tIns="0" rIns="0" bIns="0" anchor="b">
            <a:noAutofit/>
          </a:bodyPr>
          <a:lstStyle>
            <a:lvl1pPr>
              <a:defRPr sz="3200" b="1" cap="all" baseline="0"/>
            </a:lvl1pPr>
          </a:lstStyle>
          <a:p>
            <a:r>
              <a:rPr lang="en-US" dirty="0"/>
              <a:t>Title here</a:t>
            </a:r>
            <a:endParaRPr lang="en-IN" dirty="0"/>
          </a:p>
        </p:txBody>
      </p:sp>
      <p:sp>
        <p:nvSpPr>
          <p:cNvPr id="3" name="Text Placeholder 2">
            <a:extLst>
              <a:ext uri="{FF2B5EF4-FFF2-40B4-BE49-F238E27FC236}">
                <a16:creationId xmlns:a16="http://schemas.microsoft.com/office/drawing/2014/main" id="{712D9B6D-CE43-4FB1-87C0-D3565E730242}"/>
              </a:ext>
            </a:extLst>
          </p:cNvPr>
          <p:cNvSpPr>
            <a:spLocks noGrp="1"/>
          </p:cNvSpPr>
          <p:nvPr>
            <p:ph type="body" idx="1"/>
          </p:nvPr>
        </p:nvSpPr>
        <p:spPr>
          <a:xfrm>
            <a:off x="4080986" y="2426274"/>
            <a:ext cx="3008434" cy="601087"/>
          </a:xfrm>
        </p:spPr>
        <p:txBody>
          <a:bodyPr lIns="0" tIns="0" rIns="0" bIns="0"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9D73CD-EB11-4ED6-80CF-B68320D57E91}"/>
              </a:ext>
            </a:extLst>
          </p:cNvPr>
          <p:cNvSpPr>
            <a:spLocks noGrp="1"/>
          </p:cNvSpPr>
          <p:nvPr>
            <p:ph sz="half" idx="2"/>
          </p:nvPr>
        </p:nvSpPr>
        <p:spPr>
          <a:xfrm>
            <a:off x="4080986" y="3097702"/>
            <a:ext cx="3008434" cy="3091961"/>
          </a:xfrm>
        </p:spPr>
        <p:txBody>
          <a:bodyPr lIns="0" tIns="0" rIns="0" bIns="0">
            <a:noAutofit/>
          </a:bodyPr>
          <a:lstStyle>
            <a:lvl1pPr>
              <a:defRPr sz="1600"/>
            </a:lvl1pPr>
            <a:lvl2pPr>
              <a:defRPr sz="1400"/>
            </a:lvl2pPr>
            <a:lvl3pPr>
              <a:defRPr sz="12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sp>
        <p:nvSpPr>
          <p:cNvPr id="11" name="Content Placeholder 16">
            <a:extLst>
              <a:ext uri="{FF2B5EF4-FFF2-40B4-BE49-F238E27FC236}">
                <a16:creationId xmlns:a16="http://schemas.microsoft.com/office/drawing/2014/main" id="{57889B18-CC7E-47A7-B83B-45D7871D298A}"/>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company name</a:t>
            </a:r>
          </a:p>
        </p:txBody>
      </p:sp>
      <p:grpSp>
        <p:nvGrpSpPr>
          <p:cNvPr id="6" name="Group 5">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3639489" y="421045"/>
            <a:ext cx="0" cy="576861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A09F60F9-61AE-4464-B369-1CF86DB708DA}"/>
              </a:ext>
            </a:extLst>
          </p:cNvPr>
          <p:cNvSpPr>
            <a:spLocks noGrp="1"/>
          </p:cNvSpPr>
          <p:nvPr>
            <p:ph type="body" idx="15"/>
          </p:nvPr>
        </p:nvSpPr>
        <p:spPr>
          <a:xfrm>
            <a:off x="7870582" y="2426274"/>
            <a:ext cx="3008434" cy="601087"/>
          </a:xfrm>
        </p:spPr>
        <p:txBody>
          <a:bodyPr lIns="0" tIns="0" rIns="0" bIns="0"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124CEF01-2C7C-4568-8A45-5F5A058ECFC1}"/>
              </a:ext>
            </a:extLst>
          </p:cNvPr>
          <p:cNvSpPr>
            <a:spLocks noGrp="1"/>
          </p:cNvSpPr>
          <p:nvPr>
            <p:ph sz="half" idx="16"/>
          </p:nvPr>
        </p:nvSpPr>
        <p:spPr>
          <a:xfrm>
            <a:off x="7870582" y="3097702"/>
            <a:ext cx="3008434" cy="3091961"/>
          </a:xfrm>
        </p:spPr>
        <p:txBody>
          <a:bodyPr lIns="0" tIns="0" rIns="0" bIns="0">
            <a:noAutofit/>
          </a:bodyPr>
          <a:lstStyle>
            <a:lvl1pPr>
              <a:defRPr sz="1600"/>
            </a:lvl1pPr>
            <a:lvl2pPr>
              <a:defRPr sz="1400"/>
            </a:lvl2pPr>
            <a:lvl3pPr>
              <a:defRPr sz="12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Picture Placeholder 8">
            <a:extLst>
              <a:ext uri="{FF2B5EF4-FFF2-40B4-BE49-F238E27FC236}">
                <a16:creationId xmlns:a16="http://schemas.microsoft.com/office/drawing/2014/main" id="{BAF86618-E012-4E70-91E3-A72E71C63E64}"/>
              </a:ext>
            </a:extLst>
          </p:cNvPr>
          <p:cNvSpPr>
            <a:spLocks noGrp="1"/>
          </p:cNvSpPr>
          <p:nvPr>
            <p:ph type="pic" sz="quarter" idx="18" hasCustomPrompt="1"/>
          </p:nvPr>
        </p:nvSpPr>
        <p:spPr>
          <a:xfrm>
            <a:off x="4080986" y="1676296"/>
            <a:ext cx="587932" cy="587932"/>
          </a:xfrm>
          <a:noFill/>
        </p:spPr>
        <p:txBody>
          <a:bodyPr anchor="ctr">
            <a:noAutofit/>
          </a:bodyPr>
          <a:lstStyle>
            <a:lvl1pPr marL="0" indent="0" algn="ctr">
              <a:buNone/>
              <a:defRPr sz="1400">
                <a:solidFill>
                  <a:schemeClr val="tx1"/>
                </a:solidFill>
              </a:defRPr>
            </a:lvl1pPr>
          </a:lstStyle>
          <a:p>
            <a:r>
              <a:rPr lang="en-US" dirty="0"/>
              <a:t>Icon Here</a:t>
            </a:r>
            <a:endParaRPr lang="en-IN" dirty="0"/>
          </a:p>
        </p:txBody>
      </p:sp>
      <p:sp>
        <p:nvSpPr>
          <p:cNvPr id="24" name="Picture Placeholder 8">
            <a:extLst>
              <a:ext uri="{FF2B5EF4-FFF2-40B4-BE49-F238E27FC236}">
                <a16:creationId xmlns:a16="http://schemas.microsoft.com/office/drawing/2014/main" id="{4FF378B9-734E-4C43-836C-CB80566DDB15}"/>
              </a:ext>
            </a:extLst>
          </p:cNvPr>
          <p:cNvSpPr>
            <a:spLocks noGrp="1"/>
          </p:cNvSpPr>
          <p:nvPr>
            <p:ph type="pic" sz="quarter" idx="19" hasCustomPrompt="1"/>
          </p:nvPr>
        </p:nvSpPr>
        <p:spPr>
          <a:xfrm>
            <a:off x="7868008" y="1676296"/>
            <a:ext cx="587932" cy="587932"/>
          </a:xfrm>
          <a:noFill/>
        </p:spPr>
        <p:txBody>
          <a:bodyPr anchor="ctr">
            <a:noAutofit/>
          </a:bodyPr>
          <a:lstStyle>
            <a:lvl1pPr marL="0" indent="0" algn="ctr">
              <a:buNone/>
              <a:defRPr sz="1400">
                <a:solidFill>
                  <a:schemeClr val="tx1"/>
                </a:solidFill>
              </a:defRPr>
            </a:lvl1pPr>
          </a:lstStyle>
          <a:p>
            <a:r>
              <a:rPr lang="en-US" dirty="0"/>
              <a:t>Icon Here</a:t>
            </a:r>
            <a:endParaRPr lang="en-IN" dirty="0"/>
          </a:p>
        </p:txBody>
      </p:sp>
      <p:sp>
        <p:nvSpPr>
          <p:cNvPr id="25" name="Oval 24">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2">
            <a:extLst>
              <a:ext uri="{FF2B5EF4-FFF2-40B4-BE49-F238E27FC236}">
                <a16:creationId xmlns:a16="http://schemas.microsoft.com/office/drawing/2014/main" id="{76F2CCF2-293A-49CA-B2A9-134BB5DEF98E}"/>
              </a:ext>
            </a:extLst>
          </p:cNvPr>
          <p:cNvSpPr>
            <a:spLocks noGrp="1"/>
          </p:cNvSpPr>
          <p:nvPr>
            <p:ph type="body" idx="20"/>
          </p:nvPr>
        </p:nvSpPr>
        <p:spPr>
          <a:xfrm>
            <a:off x="4080985" y="480157"/>
            <a:ext cx="6944563" cy="823912"/>
          </a:xfrm>
        </p:spPr>
        <p:txBody>
          <a:bodyPr lIns="0" tIns="0" rIns="0" bIns="0" anchor="ctr">
            <a:no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grpSp>
        <p:nvGrpSpPr>
          <p:cNvPr id="27" name="Group 26">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28" name="Oval 27">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Oval 34">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Oval 35">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37" name="Oval 36">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Tree>
    <p:extLst>
      <p:ext uri="{BB962C8B-B14F-4D97-AF65-F5344CB8AC3E}">
        <p14:creationId xmlns:p14="http://schemas.microsoft.com/office/powerpoint/2010/main" val="218294949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Conten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363416" y="1046163"/>
            <a:ext cx="5445369" cy="1114784"/>
          </a:xfrm>
        </p:spPr>
        <p:txBody>
          <a:bodyPr lIns="0" tIns="0" rIns="0" bIns="0" anchor="b">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p:nvPr>
        </p:nvSpPr>
        <p:spPr>
          <a:xfrm>
            <a:off x="363416" y="2506662"/>
            <a:ext cx="5445370" cy="3454523"/>
          </a:xfrm>
        </p:spPr>
        <p:txBody>
          <a:bodyPr lIns="0" tIns="0" rIns="0" bIns="0">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5919755" y="1"/>
            <a:ext cx="3430408" cy="4091942"/>
          </a:xfrm>
          <a:solidFill>
            <a:schemeClr val="bg1">
              <a:lumMod val="85000"/>
            </a:schemeClr>
          </a:solidFill>
        </p:spPr>
        <p:txBody>
          <a:bodyPr anchor="ctr"/>
          <a:lstStyle>
            <a:lvl1pPr marL="0" indent="0" algn="ctr">
              <a:buNone/>
              <a:defRPr/>
            </a:lvl1pPr>
          </a:lstStyle>
          <a:p>
            <a:r>
              <a:rPr lang="en-US"/>
              <a:t>Click icon to add picture</a:t>
            </a:r>
            <a:endParaRPr lang="en-IN"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24055"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36341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1804745"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Picture Placeholder 9">
            <a:extLst>
              <a:ext uri="{FF2B5EF4-FFF2-40B4-BE49-F238E27FC236}">
                <a16:creationId xmlns:a16="http://schemas.microsoft.com/office/drawing/2014/main" id="{63A2A33D-4D91-454D-A35B-6DA97069EC3F}"/>
              </a:ext>
            </a:extLst>
          </p:cNvPr>
          <p:cNvSpPr>
            <a:spLocks noGrp="1"/>
          </p:cNvSpPr>
          <p:nvPr>
            <p:ph type="pic" sz="quarter" idx="16"/>
          </p:nvPr>
        </p:nvSpPr>
        <p:spPr>
          <a:xfrm>
            <a:off x="9542186" y="555157"/>
            <a:ext cx="2649814" cy="4298197"/>
          </a:xfrm>
          <a:solidFill>
            <a:schemeClr val="bg1">
              <a:lumMod val="85000"/>
            </a:schemeClr>
          </a:solidFill>
        </p:spPr>
        <p:txBody>
          <a:bodyPr anchor="ctr"/>
          <a:lstStyle>
            <a:lvl1pPr marL="0" indent="0" algn="ctr">
              <a:buNone/>
              <a:defRPr/>
            </a:lvl1pPr>
          </a:lstStyle>
          <a:p>
            <a:r>
              <a:rPr lang="en-US"/>
              <a:t>Click icon to add picture</a:t>
            </a:r>
            <a:endParaRPr lang="en-IN" dirty="0"/>
          </a:p>
        </p:txBody>
      </p:sp>
      <p:sp>
        <p:nvSpPr>
          <p:cNvPr id="21" name="Picture Placeholder 9">
            <a:extLst>
              <a:ext uri="{FF2B5EF4-FFF2-40B4-BE49-F238E27FC236}">
                <a16:creationId xmlns:a16="http://schemas.microsoft.com/office/drawing/2014/main" id="{7EC67FB7-777C-473E-95B8-585AA8E66406}"/>
              </a:ext>
            </a:extLst>
          </p:cNvPr>
          <p:cNvSpPr>
            <a:spLocks noGrp="1"/>
          </p:cNvSpPr>
          <p:nvPr>
            <p:ph type="pic" sz="quarter" idx="17"/>
          </p:nvPr>
        </p:nvSpPr>
        <p:spPr>
          <a:xfrm>
            <a:off x="5919754" y="4289110"/>
            <a:ext cx="3430407" cy="1672075"/>
          </a:xfrm>
          <a:solidFill>
            <a:schemeClr val="bg1">
              <a:lumMod val="85000"/>
            </a:schemeClr>
          </a:solidFill>
        </p:spPr>
        <p:txBody>
          <a:bodyPr anchor="ctr"/>
          <a:lstStyle>
            <a:lvl1pPr marL="0" indent="0" algn="ctr">
              <a:buNone/>
              <a:defRPr/>
            </a:lvl1pPr>
          </a:lstStyle>
          <a:p>
            <a:r>
              <a:rPr lang="en-US"/>
              <a:t>Click icon to add picture</a:t>
            </a:r>
            <a:endParaRPr lang="en-IN" dirty="0"/>
          </a:p>
        </p:txBody>
      </p:sp>
    </p:spTree>
    <p:extLst>
      <p:ext uri="{BB962C8B-B14F-4D97-AF65-F5344CB8AC3E}">
        <p14:creationId xmlns:p14="http://schemas.microsoft.com/office/powerpoint/2010/main" val="298436977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ABAC-B403-4354-A27F-4C38B08C1D3F}"/>
              </a:ext>
            </a:extLst>
          </p:cNvPr>
          <p:cNvSpPr>
            <a:spLocks noGrp="1"/>
          </p:cNvSpPr>
          <p:nvPr>
            <p:ph type="title" hasCustomPrompt="1"/>
          </p:nvPr>
        </p:nvSpPr>
        <p:spPr>
          <a:xfrm>
            <a:off x="4712885" y="2704121"/>
            <a:ext cx="6556248" cy="750278"/>
          </a:xfrm>
        </p:spPr>
        <p:txBody>
          <a:bodyPr/>
          <a:lstStyle>
            <a:lvl1pPr>
              <a:defRPr lang="en-US" sz="4800" b="1" kern="1200" cap="all" baseline="0" smtClean="0">
                <a:solidFill>
                  <a:schemeClr val="tx1"/>
                </a:solidFill>
                <a:latin typeface="+mn-lt"/>
                <a:ea typeface="+mn-ea"/>
                <a:cs typeface="+mn-cs"/>
              </a:defRPr>
            </a:lvl1pPr>
          </a:lstStyle>
          <a:p>
            <a:r>
              <a:rPr lang="en-US" dirty="0"/>
              <a:t>Thank You</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IN" smtClean="0"/>
              <a:t>26-03-2025</a:t>
            </a:fld>
            <a:endParaRPr lang="en-IN"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3760408"/>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anchor="ctr"/>
          <a:lstStyle>
            <a:lvl1pPr marL="0" indent="0" algn="ctr">
              <a:buNone/>
              <a:defRPr/>
            </a:lvl1pPr>
          </a:lstStyle>
          <a:p>
            <a:r>
              <a:rPr lang="en-US"/>
              <a:t>Click icon to add picture</a:t>
            </a:r>
            <a:endParaRPr lang="en-IN" dirty="0"/>
          </a:p>
        </p:txBody>
      </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23" name="Graphic 22" descr="Envelope">
            <a:extLst>
              <a:ext uri="{FF2B5EF4-FFF2-40B4-BE49-F238E27FC236}">
                <a16:creationId xmlns:a16="http://schemas.microsoft.com/office/drawing/2014/main" id="{3C32C7E5-809C-4E12-8962-1B868951E67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34803" y="4029040"/>
            <a:ext cx="469232" cy="469232"/>
          </a:xfrm>
          <a:prstGeom prst="rect">
            <a:avLst/>
          </a:prstGeom>
        </p:spPr>
      </p:pic>
      <p:sp>
        <p:nvSpPr>
          <p:cNvPr id="34" name="Subtitle 2">
            <a:extLst>
              <a:ext uri="{FF2B5EF4-FFF2-40B4-BE49-F238E27FC236}">
                <a16:creationId xmlns:a16="http://schemas.microsoft.com/office/drawing/2014/main" id="{31AD270F-1692-4526-B979-6B5945A20D90}"/>
              </a:ext>
            </a:extLst>
          </p:cNvPr>
          <p:cNvSpPr>
            <a:spLocks noGrp="1"/>
          </p:cNvSpPr>
          <p:nvPr>
            <p:ph type="subTitle" idx="1"/>
          </p:nvPr>
        </p:nvSpPr>
        <p:spPr>
          <a:xfrm>
            <a:off x="5406809" y="4126311"/>
            <a:ext cx="3640478" cy="433938"/>
          </a:xfrm>
        </p:spPr>
        <p:txBody>
          <a:bodyPr>
            <a:normAutofit/>
          </a:bodyPr>
          <a:lstStyle>
            <a:lvl1pPr marL="0" indent="0" algn="l">
              <a:buNone/>
              <a:defRPr sz="1800" b="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39" name="Content Placeholder 38">
            <a:extLst>
              <a:ext uri="{FF2B5EF4-FFF2-40B4-BE49-F238E27FC236}">
                <a16:creationId xmlns:a16="http://schemas.microsoft.com/office/drawing/2014/main" id="{382940E6-7963-411F-B35A-57121171A988}"/>
              </a:ext>
            </a:extLst>
          </p:cNvPr>
          <p:cNvSpPr>
            <a:spLocks noGrp="1"/>
          </p:cNvSpPr>
          <p:nvPr>
            <p:ph sz="quarter" idx="15"/>
          </p:nvPr>
        </p:nvSpPr>
        <p:spPr>
          <a:xfrm>
            <a:off x="5408614" y="4836222"/>
            <a:ext cx="3638674" cy="453938"/>
          </a:xfrm>
        </p:spPr>
        <p:txBody>
          <a:bodyPr vert="horz" lIns="91440" tIns="45720" rIns="91440" bIns="45720" rtlCol="0">
            <a:normAutofit/>
          </a:bodyPr>
          <a:lstStyle>
            <a:lvl1pPr marL="0" indent="0">
              <a:buNone/>
              <a:defRPr lang="en-US" sz="1800" b="0" cap="none" baseline="0" dirty="0" smtClean="0"/>
            </a:lvl1pPr>
            <a:lvl2pPr>
              <a:defRPr lang="en-US" sz="2000" dirty="0" smtClean="0"/>
            </a:lvl2pPr>
            <a:lvl3pPr>
              <a:defRPr lang="en-US" sz="1800" dirty="0" smtClean="0"/>
            </a:lvl3pPr>
            <a:lvl4pPr>
              <a:defRPr lang="en-US" sz="1600" dirty="0" smtClean="0"/>
            </a:lvl4pPr>
            <a:lvl5pPr>
              <a:defRPr lang="en-IN" sz="1600" dirty="0"/>
            </a:lvl5pPr>
          </a:lstStyle>
          <a:p>
            <a:pPr marL="228600" lvl="0" indent="-228600"/>
            <a:r>
              <a:rPr lang="en-US"/>
              <a:t>Edit Master text styles</a:t>
            </a:r>
          </a:p>
        </p:txBody>
      </p:sp>
      <p:grpSp>
        <p:nvGrpSpPr>
          <p:cNvPr id="20" name="Group 19">
            <a:extLst>
              <a:ext uri="{FF2B5EF4-FFF2-40B4-BE49-F238E27FC236}">
                <a16:creationId xmlns:a16="http://schemas.microsoft.com/office/drawing/2014/main" id="{1F8FC2D7-B114-3444-8684-995FC4D6D459}"/>
              </a:ext>
            </a:extLst>
          </p:cNvPr>
          <p:cNvGrpSpPr/>
          <p:nvPr userDrawn="1"/>
        </p:nvGrpSpPr>
        <p:grpSpPr>
          <a:xfrm>
            <a:off x="4793474" y="2475187"/>
            <a:ext cx="748798" cy="134113"/>
            <a:chOff x="4827813" y="2534636"/>
            <a:chExt cx="996651" cy="178504"/>
          </a:xfrm>
        </p:grpSpPr>
        <p:sp>
          <p:nvSpPr>
            <p:cNvPr id="21" name="Oval 20">
              <a:extLst>
                <a:ext uri="{FF2B5EF4-FFF2-40B4-BE49-F238E27FC236}">
                  <a16:creationId xmlns:a16="http://schemas.microsoft.com/office/drawing/2014/main" id="{CEE45073-ED8E-0544-85FA-9AF5A478417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Oval 21">
              <a:extLst>
                <a:ext uri="{FF2B5EF4-FFF2-40B4-BE49-F238E27FC236}">
                  <a16:creationId xmlns:a16="http://schemas.microsoft.com/office/drawing/2014/main" id="{B8BAF06E-A8A8-484C-8F6C-E42EDC46BBCB}"/>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Oval 23">
              <a:extLst>
                <a:ext uri="{FF2B5EF4-FFF2-40B4-BE49-F238E27FC236}">
                  <a16:creationId xmlns:a16="http://schemas.microsoft.com/office/drawing/2014/main" id="{586EB62D-13C7-6E43-9D98-B706D2B9ADDF}"/>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6" name="Oval 25">
              <a:extLst>
                <a:ext uri="{FF2B5EF4-FFF2-40B4-BE49-F238E27FC236}">
                  <a16:creationId xmlns:a16="http://schemas.microsoft.com/office/drawing/2014/main" id="{35CF3453-ED5A-024D-8815-C08EFA13D1A6}"/>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pic>
        <p:nvPicPr>
          <p:cNvPr id="3" name="Graphic 2" descr="Link">
            <a:extLst>
              <a:ext uri="{FF2B5EF4-FFF2-40B4-BE49-F238E27FC236}">
                <a16:creationId xmlns:a16="http://schemas.microsoft.com/office/drawing/2014/main" id="{16E3F5A0-978F-8D46-BBFB-19A7F7883D9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87152" y="4809677"/>
            <a:ext cx="542081" cy="542081"/>
          </a:xfrm>
          <a:prstGeom prst="rect">
            <a:avLst/>
          </a:prstGeom>
        </p:spPr>
      </p:pic>
    </p:spTree>
    <p:extLst>
      <p:ext uri="{BB962C8B-B14F-4D97-AF65-F5344CB8AC3E}">
        <p14:creationId xmlns:p14="http://schemas.microsoft.com/office/powerpoint/2010/main" val="1221663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anchor="b">
            <a:normAutofit/>
          </a:bodyPr>
          <a:lstStyle>
            <a:lvl1pPr algn="l">
              <a:defRPr sz="4800" b="1" cap="all" baseline="0">
                <a:solidFill>
                  <a:schemeClr val="tx1"/>
                </a:solidFill>
              </a:defRPr>
            </a:lvl1pPr>
          </a:lstStyle>
          <a:p>
            <a:r>
              <a:rPr lang="en-US" dirty="0"/>
              <a:t>Presentation title</a:t>
            </a:r>
            <a:endParaRPr lang="en-IN" dirty="0"/>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IN" smtClean="0"/>
              <a:t>26-03-2025</a:t>
            </a:fld>
            <a:endParaRPr lang="en-IN"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Oval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2" name="Oval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anchor="ctr"/>
          <a:lstStyle>
            <a:lvl1pPr marL="0" indent="0" algn="ctr">
              <a:buNone/>
              <a:defRPr/>
            </a:lvl1pPr>
          </a:lstStyle>
          <a:p>
            <a:r>
              <a:rPr lang="en-US"/>
              <a:t>Click icon to add picture</a:t>
            </a:r>
            <a:endParaRPr lang="en-IN" dirty="0"/>
          </a:p>
        </p:txBody>
      </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89945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f Image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a:r>
              <a:rPr lang="en-US" dirty="0"/>
              <a:t>TITLE HERE</a:t>
            </a:r>
            <a:endParaRPr lang="en-IN" dirty="0"/>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p:nvPr>
        </p:nvSpPr>
        <p:spPr>
          <a:xfrm>
            <a:off x="831850" y="4839691"/>
            <a:ext cx="10515600" cy="1305379"/>
          </a:xfrm>
        </p:spPr>
        <p:txBody>
          <a:bodyPr vert="horz" lIns="91440" tIns="45720" rIns="91440" bIns="45720" rtlCol="0">
            <a:noAutofit/>
          </a:bodyPr>
          <a:lstStyle>
            <a:lvl1pPr marL="0" indent="0" algn="ctr">
              <a:lnSpc>
                <a:spcPct val="100000"/>
              </a:lnSpc>
              <a:buNone/>
              <a:defRPr lang="en-US" sz="1800" b="0" cap="none" baseline="0" dirty="0" smtClean="0"/>
            </a:lvl1pPr>
          </a:lstStyle>
          <a:p>
            <a:pPr marL="228600" lvl="0" indent="-228600"/>
            <a:r>
              <a:rPr lang="en-US"/>
              <a:t>Edit Master text styles</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0" y="0"/>
            <a:ext cx="12192000" cy="3713018"/>
          </a:xfrm>
          <a:solidFill>
            <a:schemeClr val="bg1">
              <a:lumMod val="85000"/>
            </a:schemeClr>
          </a:solidFill>
        </p:spPr>
        <p:txBody>
          <a:bodyPr anchor="ctr">
            <a:normAutofit/>
          </a:bodyPr>
          <a:lstStyle>
            <a:lvl1pPr marL="0" indent="0" algn="ctr">
              <a:buNone/>
              <a:defRPr sz="2000"/>
            </a:lvl1pPr>
          </a:lstStyle>
          <a:p>
            <a:r>
              <a:rPr lang="en-US"/>
              <a:t>Click icon to add picture</a:t>
            </a:r>
            <a:endParaRPr lang="en-IN"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34A1799-63F2-4B23-A188-7BAB23FB821F}"/>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Your company name</a:t>
            </a:r>
          </a:p>
        </p:txBody>
      </p: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Tree>
    <p:extLst>
      <p:ext uri="{BB962C8B-B14F-4D97-AF65-F5344CB8AC3E}">
        <p14:creationId xmlns:p14="http://schemas.microsoft.com/office/powerpoint/2010/main" val="427806385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anchor="b">
            <a:normAutofit/>
          </a:bodyPr>
          <a:lstStyle>
            <a:lvl1pPr algn="l">
              <a:defRPr sz="4800" b="1" cap="all" baseline="0">
                <a:solidFill>
                  <a:schemeClr val="tx1"/>
                </a:solidFill>
              </a:defRPr>
            </a:lvl1pPr>
          </a:lstStyle>
          <a:p>
            <a:r>
              <a:rPr lang="en-US" dirty="0"/>
              <a:t>Presentation title</a:t>
            </a:r>
            <a:endParaRPr lang="en-IN" dirty="0"/>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IN" smtClean="0"/>
              <a:t>26-03-2025</a:t>
            </a:fld>
            <a:endParaRPr lang="en-IN"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Oval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2" name="Oval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Rectangle 16">
            <a:extLst>
              <a:ext uri="{FF2B5EF4-FFF2-40B4-BE49-F238E27FC236}">
                <a16:creationId xmlns:a16="http://schemas.microsoft.com/office/drawing/2014/main" id="{25F8A1A8-E078-4836-ABD1-CD4E75BBF58F}"/>
              </a:ext>
            </a:extLst>
          </p:cNvPr>
          <p:cNvSpPr/>
          <p:nvPr userDrawn="1"/>
        </p:nvSpPr>
        <p:spPr>
          <a:xfrm>
            <a:off x="0" y="0"/>
            <a:ext cx="442436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2961775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A55704E-D515-4774-90C6-5F887DDAE55E}"/>
              </a:ext>
            </a:extLst>
          </p:cNvPr>
          <p:cNvSpPr/>
          <p:nvPr userDrawn="1"/>
        </p:nvSpPr>
        <p:spPr>
          <a:xfrm>
            <a:off x="469044" y="1"/>
            <a:ext cx="5210176" cy="5961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3" name="Straight Connector 22">
            <a:extLst>
              <a:ext uri="{FF2B5EF4-FFF2-40B4-BE49-F238E27FC236}">
                <a16:creationId xmlns:a16="http://schemas.microsoft.com/office/drawing/2014/main" id="{84878778-0299-471F-A4C9-D0C1E82ED8D2}"/>
              </a:ext>
            </a:extLst>
          </p:cNvPr>
          <p:cNvCxnSpPr>
            <a:cxnSpLocks/>
          </p:cNvCxnSpPr>
          <p:nvPr userDrawn="1"/>
        </p:nvCxnSpPr>
        <p:spPr>
          <a:xfrm>
            <a:off x="1001746" y="1290512"/>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39D1C78-6110-4052-8455-7E7893F7FCD3}"/>
              </a:ext>
            </a:extLst>
          </p:cNvPr>
          <p:cNvSpPr>
            <a:spLocks noGrp="1"/>
          </p:cNvSpPr>
          <p:nvPr>
            <p:ph type="title"/>
          </p:nvPr>
        </p:nvSpPr>
        <p:spPr>
          <a:xfrm>
            <a:off x="915466" y="1276857"/>
            <a:ext cx="4097778" cy="1255325"/>
          </a:xfrm>
        </p:spPr>
        <p:txBody>
          <a:bodyPr/>
          <a:lstStyle>
            <a:lvl1pPr>
              <a:defRPr lang="en-US" sz="3600" b="1" kern="1200" cap="all" baseline="0" smtClean="0">
                <a:solidFill>
                  <a:schemeClr val="bg1"/>
                </a:solidFill>
                <a:latin typeface="+mj-lt"/>
                <a:ea typeface="+mj-ea"/>
                <a:cs typeface="+mj-cs"/>
              </a:defRPr>
            </a:lvl1pPr>
          </a:lstStyle>
          <a:p>
            <a:r>
              <a:rPr lang="en-US"/>
              <a:t>Click to edit Master title style</a:t>
            </a:r>
            <a:endParaRPr lang="en-US" dirty="0"/>
          </a:p>
        </p:txBody>
      </p:sp>
      <p:sp>
        <p:nvSpPr>
          <p:cNvPr id="24" name="Text Placeholder 2">
            <a:extLst>
              <a:ext uri="{FF2B5EF4-FFF2-40B4-BE49-F238E27FC236}">
                <a16:creationId xmlns:a16="http://schemas.microsoft.com/office/drawing/2014/main" id="{E3405997-7AE2-4C6E-8A7D-735F58A49D12}"/>
              </a:ext>
            </a:extLst>
          </p:cNvPr>
          <p:cNvSpPr>
            <a:spLocks noGrp="1"/>
          </p:cNvSpPr>
          <p:nvPr>
            <p:ph type="body" idx="1"/>
          </p:nvPr>
        </p:nvSpPr>
        <p:spPr>
          <a:xfrm>
            <a:off x="915467" y="2620651"/>
            <a:ext cx="4097778" cy="1933681"/>
          </a:xfrm>
        </p:spPr>
        <p:txBody>
          <a:bodyPr vert="horz" lIns="91440" tIns="45720" rIns="91440" bIns="45720" rtlCol="0">
            <a:noAutofit/>
          </a:bodyPr>
          <a:lstStyle>
            <a:lvl1pPr>
              <a:defRPr lang="en-US" b="0" cap="none" baseline="0">
                <a:solidFill>
                  <a:schemeClr val="bg1"/>
                </a:solidFill>
              </a:defRPr>
            </a:lvl1pPr>
          </a:lstStyle>
          <a:p>
            <a:pPr lvl="0">
              <a:lnSpc>
                <a:spcPct val="100000"/>
              </a:lnSpc>
              <a:buNone/>
            </a:pPr>
            <a:r>
              <a:rPr lang="en-US"/>
              <a:t>Edit Master text styles</a:t>
            </a:r>
          </a:p>
        </p:txBody>
      </p:sp>
    </p:spTree>
    <p:extLst>
      <p:ext uri="{BB962C8B-B14F-4D97-AF65-F5344CB8AC3E}">
        <p14:creationId xmlns:p14="http://schemas.microsoft.com/office/powerpoint/2010/main" val="293153372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5" name="Text Placeholder 2">
            <a:extLst>
              <a:ext uri="{FF2B5EF4-FFF2-40B4-BE49-F238E27FC236}">
                <a16:creationId xmlns:a16="http://schemas.microsoft.com/office/drawing/2014/main" id="{BE814D66-F00F-0D44-AD03-889FEE787EB6}"/>
              </a:ext>
            </a:extLst>
          </p:cNvPr>
          <p:cNvSpPr>
            <a:spLocks noGrp="1"/>
          </p:cNvSpPr>
          <p:nvPr>
            <p:ph idx="1"/>
          </p:nvPr>
        </p:nvSpPr>
        <p:spPr>
          <a:xfrm>
            <a:off x="363416" y="1825625"/>
            <a:ext cx="1146516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3" name="Title 2">
            <a:extLst>
              <a:ext uri="{FF2B5EF4-FFF2-40B4-BE49-F238E27FC236}">
                <a16:creationId xmlns:a16="http://schemas.microsoft.com/office/drawing/2014/main" id="{FF9B990C-5D9C-4A90-AC73-5889BC9F755C}"/>
              </a:ext>
            </a:extLst>
          </p:cNvPr>
          <p:cNvSpPr>
            <a:spLocks noGrp="1"/>
          </p:cNvSpPr>
          <p:nvPr>
            <p:ph type="title" hasCustomPrompt="1"/>
          </p:nvPr>
        </p:nvSpPr>
        <p:spPr/>
        <p:txBody>
          <a:bodyPr/>
          <a:lstStyle/>
          <a:p>
            <a:r>
              <a:rPr lang="en-US" dirty="0"/>
              <a:t>CLICK TO EDIT MASTER TITLE STYLE</a:t>
            </a:r>
          </a:p>
        </p:txBody>
      </p:sp>
      <p:sp>
        <p:nvSpPr>
          <p:cNvPr id="16" name="Oval 15">
            <a:extLst>
              <a:ext uri="{FF2B5EF4-FFF2-40B4-BE49-F238E27FC236}">
                <a16:creationId xmlns:a16="http://schemas.microsoft.com/office/drawing/2014/main" id="{44C85E5F-5B5E-48CC-8469-0263621D91FF}"/>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a:extLst>
              <a:ext uri="{FF2B5EF4-FFF2-40B4-BE49-F238E27FC236}">
                <a16:creationId xmlns:a16="http://schemas.microsoft.com/office/drawing/2014/main" id="{7EE4E300-6C8E-4262-BE1D-587C7B70E7ED}"/>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12897028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a:t>Click to edit Master title style</a:t>
            </a:r>
            <a:endParaRPr lang="en-IN" dirty="0"/>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6" name="Content Placeholder 3">
            <a:extLst>
              <a:ext uri="{FF2B5EF4-FFF2-40B4-BE49-F238E27FC236}">
                <a16:creationId xmlns:a16="http://schemas.microsoft.com/office/drawing/2014/main" id="{6E22FA8C-3243-4716-A6BD-F37D6058FB43}"/>
              </a:ext>
            </a:extLst>
          </p:cNvPr>
          <p:cNvSpPr>
            <a:spLocks noGrp="1"/>
          </p:cNvSpPr>
          <p:nvPr>
            <p:ph sz="half" idx="2"/>
          </p:nvPr>
        </p:nvSpPr>
        <p:spPr>
          <a:xfrm>
            <a:off x="6347381" y="1825625"/>
            <a:ext cx="548120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8ABE3FD8-339C-4F75-876F-8347ADE67E94}"/>
              </a:ext>
            </a:extLst>
          </p:cNvPr>
          <p:cNvSpPr>
            <a:spLocks noGrp="1"/>
          </p:cNvSpPr>
          <p:nvPr>
            <p:ph sz="half" idx="1"/>
          </p:nvPr>
        </p:nvSpPr>
        <p:spPr>
          <a:xfrm>
            <a:off x="363416" y="1825625"/>
            <a:ext cx="548120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Oval 24">
            <a:extLst>
              <a:ext uri="{FF2B5EF4-FFF2-40B4-BE49-F238E27FC236}">
                <a16:creationId xmlns:a16="http://schemas.microsoft.com/office/drawing/2014/main" id="{E72FB389-5EA4-4084-B7A2-A4D0A43561F6}"/>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F7783FE1-0115-4345-89B2-C073569FB8EE}"/>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27366146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a:t>Click to edit Master title style</a:t>
            </a:r>
            <a:endParaRPr lang="en-IN" dirty="0"/>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27" name="Text Placeholder 4">
            <a:extLst>
              <a:ext uri="{FF2B5EF4-FFF2-40B4-BE49-F238E27FC236}">
                <a16:creationId xmlns:a16="http://schemas.microsoft.com/office/drawing/2014/main" id="{9F73353B-C50B-4A8A-87CF-657C1EB8940F}"/>
              </a:ext>
            </a:extLst>
          </p:cNvPr>
          <p:cNvSpPr>
            <a:spLocks noGrp="1"/>
          </p:cNvSpPr>
          <p:nvPr>
            <p:ph type="body" sz="quarter" idx="3"/>
          </p:nvPr>
        </p:nvSpPr>
        <p:spPr>
          <a:xfrm>
            <a:off x="6347380" y="1681163"/>
            <a:ext cx="54812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8" name="Content Placeholder 5">
            <a:extLst>
              <a:ext uri="{FF2B5EF4-FFF2-40B4-BE49-F238E27FC236}">
                <a16:creationId xmlns:a16="http://schemas.microsoft.com/office/drawing/2014/main" id="{5EFF7F5E-3221-4390-9B17-D1944365BF12}"/>
              </a:ext>
            </a:extLst>
          </p:cNvPr>
          <p:cNvSpPr>
            <a:spLocks noGrp="1"/>
          </p:cNvSpPr>
          <p:nvPr>
            <p:ph sz="quarter" idx="4"/>
          </p:nvPr>
        </p:nvSpPr>
        <p:spPr>
          <a:xfrm>
            <a:off x="6347379" y="2586215"/>
            <a:ext cx="5481203" cy="36034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
            <a:extLst>
              <a:ext uri="{FF2B5EF4-FFF2-40B4-BE49-F238E27FC236}">
                <a16:creationId xmlns:a16="http://schemas.microsoft.com/office/drawing/2014/main" id="{9506B516-77C1-431B-A8A5-68FA5D4B6D7E}"/>
              </a:ext>
            </a:extLst>
          </p:cNvPr>
          <p:cNvSpPr>
            <a:spLocks noGrp="1"/>
          </p:cNvSpPr>
          <p:nvPr>
            <p:ph type="body" idx="1"/>
          </p:nvPr>
        </p:nvSpPr>
        <p:spPr>
          <a:xfrm>
            <a:off x="363416" y="1681163"/>
            <a:ext cx="54812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Content Placeholder 3">
            <a:extLst>
              <a:ext uri="{FF2B5EF4-FFF2-40B4-BE49-F238E27FC236}">
                <a16:creationId xmlns:a16="http://schemas.microsoft.com/office/drawing/2014/main" id="{860F1452-CAB9-4154-ADCC-9245E71D0D2C}"/>
              </a:ext>
            </a:extLst>
          </p:cNvPr>
          <p:cNvSpPr>
            <a:spLocks noGrp="1"/>
          </p:cNvSpPr>
          <p:nvPr>
            <p:ph sz="half" idx="2"/>
          </p:nvPr>
        </p:nvSpPr>
        <p:spPr>
          <a:xfrm>
            <a:off x="363416" y="2586215"/>
            <a:ext cx="5481202" cy="36034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Oval 30">
            <a:extLst>
              <a:ext uri="{FF2B5EF4-FFF2-40B4-BE49-F238E27FC236}">
                <a16:creationId xmlns:a16="http://schemas.microsoft.com/office/drawing/2014/main" id="{12892DF4-5A8A-4E92-A425-210ABE570F58}"/>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Oval 31">
            <a:extLst>
              <a:ext uri="{FF2B5EF4-FFF2-40B4-BE49-F238E27FC236}">
                <a16:creationId xmlns:a16="http://schemas.microsoft.com/office/drawing/2014/main" id="{99AE2680-A46C-4B06-9ED9-53E617C1F17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15527855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BB047D-A6CD-43AB-96F0-683C726B586B}" type="slidenum">
              <a:rPr lang="en-IN" smtClean="0"/>
              <a:pPr/>
              <a:t>‹#›</a:t>
            </a:fld>
            <a:endParaRPr lang="en-IN" dirty="0"/>
          </a:p>
        </p:txBody>
      </p:sp>
      <p:cxnSp>
        <p:nvCxnSpPr>
          <p:cNvPr id="7" name="Straight Connector 6">
            <a:extLst>
              <a:ext uri="{FF2B5EF4-FFF2-40B4-BE49-F238E27FC236}">
                <a16:creationId xmlns:a16="http://schemas.microsoft.com/office/drawing/2014/main" id="{30CC35D0-0C10-4552-8A9B-9F72D41921D8}"/>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F2638668-3923-4480-9BFB-65A3BC252D6B}"/>
              </a:ext>
            </a:extLst>
          </p:cNvPr>
          <p:cNvGrpSpPr/>
          <p:nvPr userDrawn="1"/>
        </p:nvGrpSpPr>
        <p:grpSpPr>
          <a:xfrm>
            <a:off x="11079786" y="421045"/>
            <a:ext cx="748798" cy="134113"/>
            <a:chOff x="4827813" y="2534636"/>
            <a:chExt cx="996651" cy="178504"/>
          </a:xfrm>
        </p:grpSpPr>
        <p:sp>
          <p:nvSpPr>
            <p:cNvPr id="9" name="Oval 8">
              <a:extLst>
                <a:ext uri="{FF2B5EF4-FFF2-40B4-BE49-F238E27FC236}">
                  <a16:creationId xmlns:a16="http://schemas.microsoft.com/office/drawing/2014/main" id="{01BFFE95-F5D3-43BC-8948-BEC959A7CD8F}"/>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a:extLst>
                <a:ext uri="{FF2B5EF4-FFF2-40B4-BE49-F238E27FC236}">
                  <a16:creationId xmlns:a16="http://schemas.microsoft.com/office/drawing/2014/main" id="{BD81F101-31EB-48BA-85AD-C957405A353B}"/>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FBC9D8CA-875A-4530-A0BE-1CB9863691A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2" name="Oval 11">
              <a:extLst>
                <a:ext uri="{FF2B5EF4-FFF2-40B4-BE49-F238E27FC236}">
                  <a16:creationId xmlns:a16="http://schemas.microsoft.com/office/drawing/2014/main" id="{4A29F452-CEDF-48DE-9FC4-CAE29F82584E}"/>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3" name="Oval 12">
            <a:extLst>
              <a:ext uri="{FF2B5EF4-FFF2-40B4-BE49-F238E27FC236}">
                <a16:creationId xmlns:a16="http://schemas.microsoft.com/office/drawing/2014/main" id="{0861EA64-10E1-46F0-A894-0A3E4AAF9C5F}"/>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859433B6-5F16-42FB-9814-69B5770E700E}"/>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5" name="Straight Connector 14">
            <a:extLst>
              <a:ext uri="{FF2B5EF4-FFF2-40B4-BE49-F238E27FC236}">
                <a16:creationId xmlns:a16="http://schemas.microsoft.com/office/drawing/2014/main" id="{3FA8D2F2-E1D0-423B-BE7A-A314267DA9F3}"/>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103A0FC-00EB-4F81-9D38-7CC99E845205}"/>
              </a:ext>
            </a:extLst>
          </p:cNvPr>
          <p:cNvSpPr/>
          <p:nvPr userDrawn="1"/>
        </p:nvSpPr>
        <p:spPr>
          <a:xfrm>
            <a:off x="469044" y="1"/>
            <a:ext cx="5210176" cy="5961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7" name="Straight Connector 16">
            <a:extLst>
              <a:ext uri="{FF2B5EF4-FFF2-40B4-BE49-F238E27FC236}">
                <a16:creationId xmlns:a16="http://schemas.microsoft.com/office/drawing/2014/main" id="{7A999129-FF4A-4A3A-8D8F-21D9655505C5}"/>
              </a:ext>
            </a:extLst>
          </p:cNvPr>
          <p:cNvCxnSpPr>
            <a:cxnSpLocks/>
          </p:cNvCxnSpPr>
          <p:nvPr userDrawn="1"/>
        </p:nvCxnSpPr>
        <p:spPr>
          <a:xfrm>
            <a:off x="1001746" y="1290512"/>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90847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a:r>
              <a:rPr lang="en-US" dirty="0"/>
              <a:t>TITLE HERE</a:t>
            </a:r>
            <a:endParaRPr lang="en-IN" dirty="0"/>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3" name="Text Placeholder 3">
            <a:extLst>
              <a:ext uri="{FF2B5EF4-FFF2-40B4-BE49-F238E27FC236}">
                <a16:creationId xmlns:a16="http://schemas.microsoft.com/office/drawing/2014/main" id="{86E0573A-023B-4D1C-8224-56A5D0DDF379}"/>
              </a:ext>
            </a:extLst>
          </p:cNvPr>
          <p:cNvSpPr>
            <a:spLocks noGrp="1"/>
          </p:cNvSpPr>
          <p:nvPr>
            <p:ph type="body" sz="half" idx="2"/>
          </p:nvPr>
        </p:nvSpPr>
        <p:spPr>
          <a:xfrm>
            <a:off x="839788" y="4839679"/>
            <a:ext cx="10507662" cy="1305379"/>
          </a:xfrm>
        </p:spPr>
        <p:txBody>
          <a:bodyPr vert="horz" lIns="91440" tIns="45720" rIns="91440" bIns="45720" rtlCol="0">
            <a:noAutofit/>
          </a:bodyPr>
          <a:lstStyle>
            <a:lvl1pPr marL="0" indent="0" algn="ctr">
              <a:buNone/>
              <a:defRPr lang="en-US" b="0" cap="none" baseline="0"/>
            </a:lvl1pPr>
          </a:lstStyle>
          <a:p>
            <a:pPr marL="228600" lvl="0" indent="-228600" algn="ctr">
              <a:lnSpc>
                <a:spcPct val="100000"/>
              </a:lnSpc>
            </a:pPr>
            <a:r>
              <a:rPr lang="en-US"/>
              <a:t>Edit Master text styles</a:t>
            </a:r>
          </a:p>
        </p:txBody>
      </p:sp>
      <p:sp>
        <p:nvSpPr>
          <p:cNvPr id="15" name="Picture Placeholder 2">
            <a:extLst>
              <a:ext uri="{FF2B5EF4-FFF2-40B4-BE49-F238E27FC236}">
                <a16:creationId xmlns:a16="http://schemas.microsoft.com/office/drawing/2014/main" id="{12087456-C0E8-4AA6-81E8-996CEC037E57}"/>
              </a:ext>
            </a:extLst>
          </p:cNvPr>
          <p:cNvSpPr>
            <a:spLocks noGrp="1"/>
          </p:cNvSpPr>
          <p:nvPr>
            <p:ph type="pic" idx="1"/>
          </p:nvPr>
        </p:nvSpPr>
        <p:spPr>
          <a:xfrm>
            <a:off x="0" y="1"/>
            <a:ext cx="12192000" cy="3713017"/>
          </a:xfrm>
          <a:solidFill>
            <a:schemeClr val="bg1">
              <a:lumMod val="85000"/>
            </a:schemeClr>
          </a:solidFill>
        </p:spPr>
        <p:txBody>
          <a:bodyPr vert="horz" lIns="91440" tIns="45720" rIns="91440" bIns="45720" rtlCol="0" anchor="ctr">
            <a:normAutofit/>
          </a:bodyPr>
          <a:lstStyle>
            <a:lvl1pPr>
              <a:defRPr lang="en-US" sz="2000" dirty="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182119214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hasCustomPrompt="1"/>
          </p:nvPr>
        </p:nvSpPr>
        <p:spPr>
          <a:xfrm>
            <a:off x="363416" y="246186"/>
            <a:ext cx="3206261" cy="1037492"/>
          </a:xfrm>
        </p:spPr>
        <p:txBody>
          <a:bodyPr lIns="0" tIns="0" rIns="0" bIns="0" anchor="b">
            <a:noAutofit/>
          </a:bodyPr>
          <a:lstStyle>
            <a:lvl1pPr>
              <a:defRPr sz="3200" b="1" cap="all" baseline="0"/>
            </a:lvl1pPr>
          </a:lstStyle>
          <a:p>
            <a:r>
              <a:rPr lang="en-US" dirty="0"/>
              <a:t>Title here</a:t>
            </a:r>
            <a:endParaRPr lang="en-IN" dirty="0"/>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grpSp>
        <p:nvGrpSpPr>
          <p:cNvPr id="6" name="Group 5">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7" name="Group 26">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28" name="Oval 27">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Oval 34">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Oval 35">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37" name="Oval 36">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30" name="Text Placeholder 3">
            <a:extLst>
              <a:ext uri="{FF2B5EF4-FFF2-40B4-BE49-F238E27FC236}">
                <a16:creationId xmlns:a16="http://schemas.microsoft.com/office/drawing/2014/main" id="{1B247C0B-04BA-4D5C-A41D-AEA60217241B}"/>
              </a:ext>
            </a:extLst>
          </p:cNvPr>
          <p:cNvSpPr>
            <a:spLocks noGrp="1"/>
          </p:cNvSpPr>
          <p:nvPr>
            <p:ph type="body" sz="half" idx="2"/>
          </p:nvPr>
        </p:nvSpPr>
        <p:spPr>
          <a:xfrm>
            <a:off x="363416" y="2057400"/>
            <a:ext cx="3206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1" name="Content Placeholder 2">
            <a:extLst>
              <a:ext uri="{FF2B5EF4-FFF2-40B4-BE49-F238E27FC236}">
                <a16:creationId xmlns:a16="http://schemas.microsoft.com/office/drawing/2014/main" id="{194C619D-34F6-4A29-857A-D76007218728}"/>
              </a:ext>
            </a:extLst>
          </p:cNvPr>
          <p:cNvSpPr>
            <a:spLocks noGrp="1"/>
          </p:cNvSpPr>
          <p:nvPr>
            <p:ph idx="1"/>
          </p:nvPr>
        </p:nvSpPr>
        <p:spPr>
          <a:xfrm>
            <a:off x="3888084" y="246187"/>
            <a:ext cx="7467304" cy="561486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17590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a:t>Click to edit Master title style</a:t>
            </a:r>
            <a:endParaRPr lang="en-IN" dirty="0"/>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3" name="Oval 12">
            <a:extLst>
              <a:ext uri="{FF2B5EF4-FFF2-40B4-BE49-F238E27FC236}">
                <a16:creationId xmlns:a16="http://schemas.microsoft.com/office/drawing/2014/main" id="{82D9D565-739D-4898-97BD-79EB8C7F91EC}"/>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620FADA3-E777-489C-976D-0B0C4FD31310}"/>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243651473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IN" smtClean="0"/>
              <a:pPr/>
              <a:t>‹#›</a:t>
            </a:fld>
            <a:endParaRPr lang="en-IN" dirty="0"/>
          </a:p>
        </p:txBody>
      </p:sp>
      <p:grpSp>
        <p:nvGrpSpPr>
          <p:cNvPr id="4" name="Group 3">
            <a:extLst>
              <a:ext uri="{FF2B5EF4-FFF2-40B4-BE49-F238E27FC236}">
                <a16:creationId xmlns:a16="http://schemas.microsoft.com/office/drawing/2014/main" id="{8DCE8039-0D05-4A75-878A-907B8D44B9E7}"/>
              </a:ext>
            </a:extLst>
          </p:cNvPr>
          <p:cNvGrpSpPr/>
          <p:nvPr userDrawn="1"/>
        </p:nvGrpSpPr>
        <p:grpSpPr>
          <a:xfrm>
            <a:off x="363416" y="421045"/>
            <a:ext cx="748798" cy="134113"/>
            <a:chOff x="4827813" y="2534636"/>
            <a:chExt cx="996651" cy="178504"/>
          </a:xfrm>
        </p:grpSpPr>
        <p:sp>
          <p:nvSpPr>
            <p:cNvPr id="5" name="Oval 4">
              <a:extLst>
                <a:ext uri="{FF2B5EF4-FFF2-40B4-BE49-F238E27FC236}">
                  <a16:creationId xmlns:a16="http://schemas.microsoft.com/office/drawing/2014/main" id="{C1402252-45E8-45B3-BA5E-DFA33A4547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Oval 5">
              <a:extLst>
                <a:ext uri="{FF2B5EF4-FFF2-40B4-BE49-F238E27FC236}">
                  <a16:creationId xmlns:a16="http://schemas.microsoft.com/office/drawing/2014/main" id="{1300C883-1ACE-4AF3-9875-792A769588D5}"/>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Oval 6">
              <a:extLst>
                <a:ext uri="{FF2B5EF4-FFF2-40B4-BE49-F238E27FC236}">
                  <a16:creationId xmlns:a16="http://schemas.microsoft.com/office/drawing/2014/main" id="{E75483D7-E612-43D2-9B0E-C69356C160DA}"/>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8" name="Oval 7">
              <a:extLst>
                <a:ext uri="{FF2B5EF4-FFF2-40B4-BE49-F238E27FC236}">
                  <a16:creationId xmlns:a16="http://schemas.microsoft.com/office/drawing/2014/main" id="{F279C5F2-4C7F-4470-A44F-E8AD69AC9FA0}"/>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Tree>
    <p:extLst>
      <p:ext uri="{BB962C8B-B14F-4D97-AF65-F5344CB8AC3E}">
        <p14:creationId xmlns:p14="http://schemas.microsoft.com/office/powerpoint/2010/main" val="387506116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3/26/2025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BB047D-A6CD-43AB-96F0-683C726B586B}" type="slidenum">
              <a:rPr lang="en-IN" smtClean="0"/>
              <a:pPr/>
              <a:t>‹#›</a:t>
            </a:fld>
            <a:endParaRPr lang="en-IN" dirty="0"/>
          </a:p>
        </p:txBody>
      </p:sp>
      <p:cxnSp>
        <p:nvCxnSpPr>
          <p:cNvPr id="8" name="Straight Connector 7">
            <a:extLst>
              <a:ext uri="{FF2B5EF4-FFF2-40B4-BE49-F238E27FC236}">
                <a16:creationId xmlns:a16="http://schemas.microsoft.com/office/drawing/2014/main" id="{FA0C81AB-FAED-40A9-8491-E335A6B4A2B7}"/>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E0DA372-BD37-436A-AA4F-5742129FCF60}"/>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B09F624-0E8C-41A1-AEFA-4FBB65EC4F93}"/>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50C0FBD-26FE-4EBD-B9B0-1E7CD65CE681}"/>
              </a:ext>
            </a:extLst>
          </p:cNvPr>
          <p:cNvGrpSpPr/>
          <p:nvPr userDrawn="1"/>
        </p:nvGrpSpPr>
        <p:grpSpPr>
          <a:xfrm>
            <a:off x="363416" y="421045"/>
            <a:ext cx="748798" cy="134113"/>
            <a:chOff x="4827813" y="2534636"/>
            <a:chExt cx="996651" cy="178504"/>
          </a:xfrm>
        </p:grpSpPr>
        <p:sp>
          <p:nvSpPr>
            <p:cNvPr id="12" name="Oval 11">
              <a:extLst>
                <a:ext uri="{FF2B5EF4-FFF2-40B4-BE49-F238E27FC236}">
                  <a16:creationId xmlns:a16="http://schemas.microsoft.com/office/drawing/2014/main" id="{AFECFA5D-4428-4226-BABB-35A32493F050}"/>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Oval 12">
              <a:extLst>
                <a:ext uri="{FF2B5EF4-FFF2-40B4-BE49-F238E27FC236}">
                  <a16:creationId xmlns:a16="http://schemas.microsoft.com/office/drawing/2014/main" id="{0E14D020-8853-4296-AB85-E4BB68C7C6B8}"/>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44B3439E-AFBC-4BE4-B69F-31E462678ACD}"/>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5" name="Oval 14">
              <a:extLst>
                <a:ext uri="{FF2B5EF4-FFF2-40B4-BE49-F238E27FC236}">
                  <a16:creationId xmlns:a16="http://schemas.microsoft.com/office/drawing/2014/main" id="{2CE8CDC7-8E48-4496-8493-AFBA463B2E68}"/>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6" name="Oval 15">
            <a:extLst>
              <a:ext uri="{FF2B5EF4-FFF2-40B4-BE49-F238E27FC236}">
                <a16:creationId xmlns:a16="http://schemas.microsoft.com/office/drawing/2014/main" id="{94A38ABB-3256-424A-B7EA-96E196A38518}"/>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a:extLst>
              <a:ext uri="{FF2B5EF4-FFF2-40B4-BE49-F238E27FC236}">
                <a16:creationId xmlns:a16="http://schemas.microsoft.com/office/drawing/2014/main" id="{0BEDE599-C853-4648-AD96-1E09DBBB337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60034592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3/26/2025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BB047D-A6CD-43AB-96F0-683C726B586B}" type="slidenum">
              <a:rPr lang="en-IN" smtClean="0"/>
              <a:pPr/>
              <a:t>‹#›</a:t>
            </a:fld>
            <a:endParaRPr lang="en-IN" dirty="0"/>
          </a:p>
        </p:txBody>
      </p:sp>
      <p:cxnSp>
        <p:nvCxnSpPr>
          <p:cNvPr id="10" name="Straight Connector 9">
            <a:extLst>
              <a:ext uri="{FF2B5EF4-FFF2-40B4-BE49-F238E27FC236}">
                <a16:creationId xmlns:a16="http://schemas.microsoft.com/office/drawing/2014/main" id="{FD1DE469-E4FC-4C0D-B44E-9B2AF5D87537}"/>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A01BEF0-7283-4A10-AF28-7C02F0C91709}"/>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C3A218A-8856-4104-B7B5-FD804EE8EBE1}"/>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5E04C58-A46F-49E0-BD7C-EC07FD752BBD}"/>
              </a:ext>
            </a:extLst>
          </p:cNvPr>
          <p:cNvGrpSpPr/>
          <p:nvPr userDrawn="1"/>
        </p:nvGrpSpPr>
        <p:grpSpPr>
          <a:xfrm>
            <a:off x="363416" y="421045"/>
            <a:ext cx="748798" cy="134113"/>
            <a:chOff x="4827813" y="2534636"/>
            <a:chExt cx="996651" cy="178504"/>
          </a:xfrm>
        </p:grpSpPr>
        <p:sp>
          <p:nvSpPr>
            <p:cNvPr id="14" name="Oval 13">
              <a:extLst>
                <a:ext uri="{FF2B5EF4-FFF2-40B4-BE49-F238E27FC236}">
                  <a16:creationId xmlns:a16="http://schemas.microsoft.com/office/drawing/2014/main" id="{D1AF6793-92B6-4F42-9384-D145D590F5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EA0F9F9B-A690-4602-BE17-E2DB5A9B2AA5}"/>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29A9EB66-39C1-4673-B158-FF18E0A7CEAA}"/>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7" name="Oval 16">
              <a:extLst>
                <a:ext uri="{FF2B5EF4-FFF2-40B4-BE49-F238E27FC236}">
                  <a16:creationId xmlns:a16="http://schemas.microsoft.com/office/drawing/2014/main" id="{6869CFA3-6D84-48B9-A75C-68DA3CA2D6DE}"/>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8" name="Oval 17">
            <a:extLst>
              <a:ext uri="{FF2B5EF4-FFF2-40B4-BE49-F238E27FC236}">
                <a16:creationId xmlns:a16="http://schemas.microsoft.com/office/drawing/2014/main" id="{B75B4102-52AE-40AE-8330-5A44CB1D912F}"/>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a:extLst>
              <a:ext uri="{FF2B5EF4-FFF2-40B4-BE49-F238E27FC236}">
                <a16:creationId xmlns:a16="http://schemas.microsoft.com/office/drawing/2014/main" id="{D18A4153-8E8E-401D-A8EB-26135A74F860}"/>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3455830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7EF4D4C-5367-4C26-9E2B-D8088D7FCA81}" type="datetimeFigureOut">
              <a:rPr lang="en-US" smtClean="0"/>
              <a:t>3/26/2025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48BB047D-A6CD-43AB-96F0-683C726B586B}" type="slidenum">
              <a:rPr lang="en-IN" smtClean="0"/>
              <a:pPr/>
              <a:t>‹#›</a:t>
            </a:fld>
            <a:endParaRPr lang="en-IN" dirty="0"/>
          </a:p>
        </p:txBody>
      </p:sp>
      <p:cxnSp>
        <p:nvCxnSpPr>
          <p:cNvPr id="8" name="Straight Connector 7">
            <a:extLst>
              <a:ext uri="{FF2B5EF4-FFF2-40B4-BE49-F238E27FC236}">
                <a16:creationId xmlns:a16="http://schemas.microsoft.com/office/drawing/2014/main" id="{4A48A959-06D3-4F0F-BDC7-0500744FA128}"/>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649AE1F-E079-45BC-AC80-3692878A8549}"/>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E420312-D3EF-4855-B0D0-F7EC977C5E21}"/>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47CA361-DB5F-4B7F-B939-3E9A5E5B9D35}"/>
              </a:ext>
            </a:extLst>
          </p:cNvPr>
          <p:cNvGrpSpPr/>
          <p:nvPr userDrawn="1"/>
        </p:nvGrpSpPr>
        <p:grpSpPr>
          <a:xfrm>
            <a:off x="363416" y="421045"/>
            <a:ext cx="748798" cy="134113"/>
            <a:chOff x="4827813" y="2534636"/>
            <a:chExt cx="996651" cy="178504"/>
          </a:xfrm>
        </p:grpSpPr>
        <p:sp>
          <p:nvSpPr>
            <p:cNvPr id="12" name="Oval 11">
              <a:extLst>
                <a:ext uri="{FF2B5EF4-FFF2-40B4-BE49-F238E27FC236}">
                  <a16:creationId xmlns:a16="http://schemas.microsoft.com/office/drawing/2014/main" id="{68DEE66B-AA6D-44BB-9D6C-7ED9845DBD40}"/>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Oval 12">
              <a:extLst>
                <a:ext uri="{FF2B5EF4-FFF2-40B4-BE49-F238E27FC236}">
                  <a16:creationId xmlns:a16="http://schemas.microsoft.com/office/drawing/2014/main" id="{10DB80B1-D3B7-436D-85A9-1C4089D115D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B2028848-7016-445A-84E3-1B22D83FB613}"/>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5" name="Oval 14">
              <a:extLst>
                <a:ext uri="{FF2B5EF4-FFF2-40B4-BE49-F238E27FC236}">
                  <a16:creationId xmlns:a16="http://schemas.microsoft.com/office/drawing/2014/main" id="{EB071045-2ACE-4934-9760-0F136897FC2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6" name="Oval 15">
            <a:extLst>
              <a:ext uri="{FF2B5EF4-FFF2-40B4-BE49-F238E27FC236}">
                <a16:creationId xmlns:a16="http://schemas.microsoft.com/office/drawing/2014/main" id="{35A17799-EEE1-4170-8E0F-F17D0F9505D0}"/>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Oval 16">
            <a:extLst>
              <a:ext uri="{FF2B5EF4-FFF2-40B4-BE49-F238E27FC236}">
                <a16:creationId xmlns:a16="http://schemas.microsoft.com/office/drawing/2014/main" id="{1E0CA431-A5EE-43C4-B72A-B2BB05EF03B5}"/>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9489047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6E91E96-98B0-4413-9547-46F3504108EF}" type="datetimeFigureOut">
              <a:rPr lang="en-US" smtClean="0"/>
              <a:t>3/26/2025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48BB047D-A6CD-43AB-96F0-683C726B586B}" type="slidenum">
              <a:rPr lang="en-IN" smtClean="0"/>
              <a:pPr/>
              <a:t>‹#›</a:t>
            </a:fld>
            <a:endParaRPr lang="en-IN" dirty="0"/>
          </a:p>
        </p:txBody>
      </p:sp>
      <p:grpSp>
        <p:nvGrpSpPr>
          <p:cNvPr id="8" name="Group 7">
            <a:extLst>
              <a:ext uri="{FF2B5EF4-FFF2-40B4-BE49-F238E27FC236}">
                <a16:creationId xmlns:a16="http://schemas.microsoft.com/office/drawing/2014/main" id="{D67148CC-7937-40DC-B34F-9DA11CEECF90}"/>
              </a:ext>
            </a:extLst>
          </p:cNvPr>
          <p:cNvGrpSpPr/>
          <p:nvPr userDrawn="1"/>
        </p:nvGrpSpPr>
        <p:grpSpPr>
          <a:xfrm>
            <a:off x="363416" y="421045"/>
            <a:ext cx="748798" cy="134113"/>
            <a:chOff x="4827813" y="2534636"/>
            <a:chExt cx="996651" cy="178504"/>
          </a:xfrm>
        </p:grpSpPr>
        <p:sp>
          <p:nvSpPr>
            <p:cNvPr id="9" name="Oval 8">
              <a:extLst>
                <a:ext uri="{FF2B5EF4-FFF2-40B4-BE49-F238E27FC236}">
                  <a16:creationId xmlns:a16="http://schemas.microsoft.com/office/drawing/2014/main" id="{B085E28B-9BB9-4547-BAC9-DAD1BBF66C00}"/>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a:extLst>
                <a:ext uri="{FF2B5EF4-FFF2-40B4-BE49-F238E27FC236}">
                  <a16:creationId xmlns:a16="http://schemas.microsoft.com/office/drawing/2014/main" id="{9C4D0B91-C6E7-4E8D-826B-C866C905B9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6EBE67D2-50AD-4659-8C8E-137CF2A7D12C}"/>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2" name="Oval 11">
              <a:extLst>
                <a:ext uri="{FF2B5EF4-FFF2-40B4-BE49-F238E27FC236}">
                  <a16:creationId xmlns:a16="http://schemas.microsoft.com/office/drawing/2014/main" id="{D46552E0-4E31-46E0-9DD1-B455FB7EB8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Tree>
    <p:extLst>
      <p:ext uri="{BB962C8B-B14F-4D97-AF65-F5344CB8AC3E}">
        <p14:creationId xmlns:p14="http://schemas.microsoft.com/office/powerpoint/2010/main" val="279027457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5C68B11-C5A8-448C-8CE9-B1A273C79CFC}" type="datetimeFigureOut">
              <a:rPr lang="en-US" smtClean="0"/>
              <a:t>3/26/2025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48BB047D-A6CD-43AB-96F0-683C726B586B}" type="slidenum">
              <a:rPr lang="en-IN" smtClean="0"/>
              <a:pPr/>
              <a:t>‹#›</a:t>
            </a:fld>
            <a:endParaRPr lang="en-IN" dirty="0"/>
          </a:p>
        </p:txBody>
      </p:sp>
      <p:grpSp>
        <p:nvGrpSpPr>
          <p:cNvPr id="8" name="Group 7">
            <a:extLst>
              <a:ext uri="{FF2B5EF4-FFF2-40B4-BE49-F238E27FC236}">
                <a16:creationId xmlns:a16="http://schemas.microsoft.com/office/drawing/2014/main" id="{D3056F44-F9EA-4FAE-A735-1662A4D223C3}"/>
              </a:ext>
            </a:extLst>
          </p:cNvPr>
          <p:cNvGrpSpPr/>
          <p:nvPr userDrawn="1"/>
        </p:nvGrpSpPr>
        <p:grpSpPr>
          <a:xfrm>
            <a:off x="-24056" y="1452564"/>
            <a:ext cx="3385227" cy="134113"/>
            <a:chOff x="-24055" y="1452565"/>
            <a:chExt cx="2374534" cy="0"/>
          </a:xfrm>
        </p:grpSpPr>
        <p:cxnSp>
          <p:nvCxnSpPr>
            <p:cNvPr id="9" name="Straight Connector 8">
              <a:extLst>
                <a:ext uri="{FF2B5EF4-FFF2-40B4-BE49-F238E27FC236}">
                  <a16:creationId xmlns:a16="http://schemas.microsoft.com/office/drawing/2014/main" id="{FF02A911-7C1B-4CDE-AA43-D426A45B1F9D}"/>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D652546-71D1-46C5-B848-927F4DDBC2A4}"/>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8804963F-432F-46BD-9433-2B52990FF8BB}"/>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Oval 11">
            <a:extLst>
              <a:ext uri="{FF2B5EF4-FFF2-40B4-BE49-F238E27FC236}">
                <a16:creationId xmlns:a16="http://schemas.microsoft.com/office/drawing/2014/main" id="{5C3CFD36-1D6B-4592-829E-06A1C3C47D0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3" name="Group 12">
            <a:extLst>
              <a:ext uri="{FF2B5EF4-FFF2-40B4-BE49-F238E27FC236}">
                <a16:creationId xmlns:a16="http://schemas.microsoft.com/office/drawing/2014/main" id="{76915E2E-8BCA-43F0-970A-9B2A7897CA91}"/>
              </a:ext>
            </a:extLst>
          </p:cNvPr>
          <p:cNvGrpSpPr/>
          <p:nvPr userDrawn="1"/>
        </p:nvGrpSpPr>
        <p:grpSpPr>
          <a:xfrm>
            <a:off x="363416" y="421045"/>
            <a:ext cx="748798" cy="134113"/>
            <a:chOff x="4827813" y="2534636"/>
            <a:chExt cx="996651" cy="178504"/>
          </a:xfrm>
        </p:grpSpPr>
        <p:sp>
          <p:nvSpPr>
            <p:cNvPr id="14" name="Oval 13">
              <a:extLst>
                <a:ext uri="{FF2B5EF4-FFF2-40B4-BE49-F238E27FC236}">
                  <a16:creationId xmlns:a16="http://schemas.microsoft.com/office/drawing/2014/main" id="{E08C43FF-15DD-49EE-BEFF-1658FE6F2B3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1B38CF9B-7834-47C2-A31A-E0212F9FD8F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6A488F90-375E-4EF8-971E-BF0EB5B483B5}"/>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7" name="Oval 16">
              <a:extLst>
                <a:ext uri="{FF2B5EF4-FFF2-40B4-BE49-F238E27FC236}">
                  <a16:creationId xmlns:a16="http://schemas.microsoft.com/office/drawing/2014/main" id="{634DC8BE-1BEA-4BC2-A015-FE47FB5D60F1}"/>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Tree>
    <p:extLst>
      <p:ext uri="{BB962C8B-B14F-4D97-AF65-F5344CB8AC3E}">
        <p14:creationId xmlns:p14="http://schemas.microsoft.com/office/powerpoint/2010/main" val="334190516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3/26/2025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BB047D-A6CD-43AB-96F0-683C726B586B}" type="slidenum">
              <a:rPr lang="en-IN" smtClean="0"/>
              <a:pPr/>
              <a:t>‹#›</a:t>
            </a:fld>
            <a:endParaRPr lang="en-IN" dirty="0"/>
          </a:p>
        </p:txBody>
      </p:sp>
      <p:cxnSp>
        <p:nvCxnSpPr>
          <p:cNvPr id="8" name="Straight Connector 7">
            <a:extLst>
              <a:ext uri="{FF2B5EF4-FFF2-40B4-BE49-F238E27FC236}">
                <a16:creationId xmlns:a16="http://schemas.microsoft.com/office/drawing/2014/main" id="{7832F84C-C3BB-4401-BC5D-0354B0BE8D06}"/>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5472B6D-AA9D-451D-9785-3A1C26B4C678}"/>
              </a:ext>
            </a:extLst>
          </p:cNvPr>
          <p:cNvGrpSpPr/>
          <p:nvPr userDrawn="1"/>
        </p:nvGrpSpPr>
        <p:grpSpPr>
          <a:xfrm>
            <a:off x="5721601" y="4594679"/>
            <a:ext cx="748798" cy="134113"/>
            <a:chOff x="4827813" y="2534636"/>
            <a:chExt cx="996651" cy="178504"/>
          </a:xfrm>
        </p:grpSpPr>
        <p:sp>
          <p:nvSpPr>
            <p:cNvPr id="10" name="Oval 9">
              <a:extLst>
                <a:ext uri="{FF2B5EF4-FFF2-40B4-BE49-F238E27FC236}">
                  <a16:creationId xmlns:a16="http://schemas.microsoft.com/office/drawing/2014/main" id="{79899602-B0F5-463D-8E0B-E0BAF84F4356}"/>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8FDBC653-2E28-4393-B94C-00C29A65997C}"/>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Oval 11">
              <a:extLst>
                <a:ext uri="{FF2B5EF4-FFF2-40B4-BE49-F238E27FC236}">
                  <a16:creationId xmlns:a16="http://schemas.microsoft.com/office/drawing/2014/main" id="{94760165-4309-471F-B158-8AF98BE29873}"/>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3" name="Oval 12">
              <a:extLst>
                <a:ext uri="{FF2B5EF4-FFF2-40B4-BE49-F238E27FC236}">
                  <a16:creationId xmlns:a16="http://schemas.microsoft.com/office/drawing/2014/main" id="{4BEF96D4-E18A-44F1-8E3F-74BAB918362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Tree>
    <p:extLst>
      <p:ext uri="{BB962C8B-B14F-4D97-AF65-F5344CB8AC3E}">
        <p14:creationId xmlns:p14="http://schemas.microsoft.com/office/powerpoint/2010/main" val="1966145770"/>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0000"/>
            </a:gs>
            <a:gs pos="59000">
              <a:schemeClr val="tx1"/>
            </a:gs>
            <a:gs pos="89000">
              <a:srgbClr val="334BFF"/>
            </a:gs>
            <a:gs pos="0">
              <a:srgbClr val="FF0000"/>
            </a:gs>
            <a:gs pos="54000">
              <a:schemeClr val="tx1"/>
            </a:gs>
          </a:gsLst>
          <a:lin ang="2700000" scaled="1"/>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3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3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3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0298CD5-6C1E-4009-B41F-6DF62E31D3BE}" type="datetimeFigureOut">
              <a:rPr lang="en-US" smtClean="0"/>
              <a:pPr/>
              <a:t>3/26/2025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IN"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8BB047D-A6CD-43AB-96F0-683C726B586B}" type="slidenum">
              <a:rPr lang="en-IN" smtClean="0"/>
              <a:pPr/>
              <a:t>‹#›</a:t>
            </a:fld>
            <a:endParaRPr lang="en-IN" dirty="0"/>
          </a:p>
        </p:txBody>
      </p:sp>
    </p:spTree>
    <p:extLst>
      <p:ext uri="{BB962C8B-B14F-4D97-AF65-F5344CB8AC3E}">
        <p14:creationId xmlns:p14="http://schemas.microsoft.com/office/powerpoint/2010/main" val="455681289"/>
      </p:ext>
    </p:extLst>
  </p:cSld>
  <p:clrMap bg1="dk1" tx1="lt1" bg2="dk2"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7" r:id="rId21"/>
    <p:sldLayoutId id="2147484018" r:id="rId22"/>
    <p:sldLayoutId id="2147483649" r:id="rId23"/>
    <p:sldLayoutId id="2147483651" r:id="rId24"/>
    <p:sldLayoutId id="2147483667" r:id="rId25"/>
    <p:sldLayoutId id="2147483668" r:id="rId26"/>
    <p:sldLayoutId id="2147483666" r:id="rId27"/>
    <p:sldLayoutId id="2147483669" r:id="rId28"/>
    <p:sldLayoutId id="2147483670" r:id="rId29"/>
    <p:sldLayoutId id="2147483671" r:id="rId30"/>
    <p:sldLayoutId id="2147483672" r:id="rId31"/>
    <p:sldLayoutId id="2147483664" r:id="rId32"/>
    <p:sldLayoutId id="2147483665" r:id="rId33"/>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8.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3.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79644" y="6463207"/>
            <a:ext cx="2262187" cy="249237"/>
          </a:xfrm>
        </p:spPr>
        <p:txBody>
          <a:bodyPr/>
          <a:lstStyle/>
          <a:p>
            <a:r>
              <a:rPr lang="en-US" sz="1100" dirty="0"/>
              <a:t>Montrose Regional airport</a:t>
            </a:r>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582" r="16582"/>
          <a:stretch>
            <a:fillRect/>
          </a:stretch>
        </p:blipFill>
        <p:spPr/>
      </p:pic>
      <p:sp>
        <p:nvSpPr>
          <p:cNvPr id="3" name="Title 2"/>
          <p:cNvSpPr>
            <a:spLocks noGrp="1"/>
          </p:cNvSpPr>
          <p:nvPr>
            <p:ph type="title"/>
          </p:nvPr>
        </p:nvSpPr>
        <p:spPr/>
        <p:txBody>
          <a:bodyPr/>
          <a:lstStyle/>
          <a:p>
            <a:pPr algn="ctr"/>
            <a:r>
              <a:rPr lang="en-US" sz="2000" dirty="0"/>
              <a:t>2025 Colorado Tribute to Aviation</a:t>
            </a:r>
          </a:p>
        </p:txBody>
      </p:sp>
      <p:sp>
        <p:nvSpPr>
          <p:cNvPr id="4" name="Text Placeholder 3"/>
          <p:cNvSpPr>
            <a:spLocks noGrp="1"/>
          </p:cNvSpPr>
          <p:nvPr>
            <p:ph type="body" idx="1"/>
          </p:nvPr>
        </p:nvSpPr>
        <p:spPr/>
        <p:txBody>
          <a:bodyPr/>
          <a:lstStyle/>
          <a:p>
            <a:pPr algn="ctr"/>
            <a:r>
              <a:rPr lang="en-US" dirty="0"/>
              <a:t>     September 13 -14</a:t>
            </a:r>
          </a:p>
          <a:p>
            <a:pPr algn="ctr"/>
            <a:endParaRPr lang="en-US" dirty="0"/>
          </a:p>
          <a:p>
            <a:pPr algn="ctr"/>
            <a:r>
              <a:rPr lang="en-US" dirty="0"/>
              <a:t>        SPONSORSHIP PACKAGE</a:t>
            </a:r>
          </a:p>
        </p:txBody>
      </p:sp>
      <p:sp>
        <p:nvSpPr>
          <p:cNvPr id="5" name="Slide Number Placeholder 4"/>
          <p:cNvSpPr>
            <a:spLocks noGrp="1"/>
          </p:cNvSpPr>
          <p:nvPr>
            <p:ph type="sldNum" sz="quarter" idx="12"/>
          </p:nvPr>
        </p:nvSpPr>
        <p:spPr/>
        <p:txBody>
          <a:bodyPr/>
          <a:lstStyle/>
          <a:p>
            <a:fld id="{48BB047D-A6CD-43AB-96F0-683C726B586B}" type="slidenum">
              <a:rPr lang="en-IN" smtClean="0"/>
              <a:pPr/>
              <a:t>1</a:t>
            </a:fld>
            <a:endParaRPr lang="en-IN" dirty="0"/>
          </a:p>
        </p:txBody>
      </p:sp>
    </p:spTree>
    <p:extLst>
      <p:ext uri="{BB962C8B-B14F-4D97-AF65-F5344CB8AC3E}">
        <p14:creationId xmlns:p14="http://schemas.microsoft.com/office/powerpoint/2010/main" val="311516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22C0-3CE1-4FA1-9604-2CFDBC95D0D2}"/>
              </a:ext>
            </a:extLst>
          </p:cNvPr>
          <p:cNvSpPr>
            <a:spLocks noGrp="1"/>
          </p:cNvSpPr>
          <p:nvPr>
            <p:ph type="title"/>
          </p:nvPr>
        </p:nvSpPr>
        <p:spPr/>
        <p:txBody>
          <a:bodyPr/>
          <a:lstStyle/>
          <a:p>
            <a:r>
              <a:rPr lang="en-IN" dirty="0">
                <a:solidFill>
                  <a:srgbClr val="9A7500"/>
                </a:solidFill>
              </a:rPr>
              <a:t>Bronze sponsors</a:t>
            </a:r>
            <a:br>
              <a:rPr lang="en-IN" dirty="0"/>
            </a:br>
            <a:r>
              <a:rPr lang="en-IN" dirty="0"/>
              <a:t>$2,500</a:t>
            </a:r>
          </a:p>
        </p:txBody>
      </p:sp>
      <p:sp>
        <p:nvSpPr>
          <p:cNvPr id="8" name="Content Placeholder 7"/>
          <p:cNvSpPr>
            <a:spLocks noGrp="1"/>
          </p:cNvSpPr>
          <p:nvPr>
            <p:ph idx="1"/>
          </p:nvPr>
        </p:nvSpPr>
        <p:spPr>
          <a:xfrm>
            <a:off x="119152" y="2389080"/>
            <a:ext cx="5192832" cy="3454523"/>
          </a:xfrm>
        </p:spPr>
        <p:txBody>
          <a:bodyPr/>
          <a:lstStyle/>
          <a:p>
            <a:r>
              <a:rPr lang="en-US" sz="1600" dirty="0">
                <a:solidFill>
                  <a:schemeClr val="bg1">
                    <a:lumMod val="95000"/>
                    <a:lumOff val="5000"/>
                  </a:schemeClr>
                </a:solidFill>
              </a:rPr>
              <a:t>Logo displayed on event poster that is distributed across the western slope</a:t>
            </a:r>
          </a:p>
          <a:p>
            <a:r>
              <a:rPr lang="en-US" sz="1600" dirty="0">
                <a:solidFill>
                  <a:schemeClr val="bg1">
                    <a:lumMod val="95000"/>
                    <a:lumOff val="5000"/>
                  </a:schemeClr>
                </a:solidFill>
              </a:rPr>
              <a:t>Social media recognition</a:t>
            </a:r>
          </a:p>
          <a:p>
            <a:r>
              <a:rPr lang="en-US" sz="1600" dirty="0">
                <a:solidFill>
                  <a:schemeClr val="bg1">
                    <a:lumMod val="95000"/>
                    <a:lumOff val="5000"/>
                  </a:schemeClr>
                </a:solidFill>
              </a:rPr>
              <a:t>Two tickets to the exclusive pilot and crew VIP event Friday, September 17</a:t>
            </a:r>
            <a:r>
              <a:rPr lang="en-US" sz="1600" baseline="30000" dirty="0">
                <a:solidFill>
                  <a:schemeClr val="bg1">
                    <a:lumMod val="95000"/>
                    <a:lumOff val="5000"/>
                  </a:schemeClr>
                </a:solidFill>
              </a:rPr>
              <a:t>th</a:t>
            </a:r>
            <a:r>
              <a:rPr lang="en-US" sz="1600" dirty="0">
                <a:solidFill>
                  <a:schemeClr val="bg1">
                    <a:lumMod val="95000"/>
                    <a:lumOff val="5000"/>
                  </a:schemeClr>
                </a:solidFill>
              </a:rPr>
              <a:t> at the Bridges in Montrose</a:t>
            </a:r>
          </a:p>
          <a:p>
            <a:r>
              <a:rPr lang="en-US" sz="1600" dirty="0">
                <a:solidFill>
                  <a:schemeClr val="bg1">
                    <a:lumMod val="95000"/>
                    <a:lumOff val="5000"/>
                  </a:schemeClr>
                </a:solidFill>
              </a:rPr>
              <a:t>Exclusive thank you gift</a:t>
            </a:r>
          </a:p>
          <a:p>
            <a:r>
              <a:rPr lang="en-US" sz="1600" dirty="0">
                <a:solidFill>
                  <a:schemeClr val="bg1">
                    <a:lumMod val="95000"/>
                    <a:lumOff val="5000"/>
                  </a:schemeClr>
                </a:solidFill>
              </a:rPr>
              <a:t>Opportunity to place promotional materials in swag bags to be distributed to over 150 pilots/crew members</a:t>
            </a:r>
          </a:p>
          <a:p>
            <a:pPr marL="0" indent="0">
              <a:buNone/>
            </a:pPr>
            <a:endParaRPr lang="en-US" sz="1200" dirty="0">
              <a:solidFill>
                <a:schemeClr val="bg1">
                  <a:lumMod val="95000"/>
                  <a:lumOff val="5000"/>
                </a:schemeClr>
              </a:solidFill>
            </a:endParaRPr>
          </a:p>
          <a:p>
            <a:pPr marL="0" indent="0">
              <a:buNone/>
            </a:pPr>
            <a:br>
              <a:rPr lang="en-US" sz="1400" dirty="0"/>
            </a:br>
            <a:endParaRPr lang="en-US" sz="1400" dirty="0"/>
          </a:p>
          <a:p>
            <a:pPr marL="0" indent="0">
              <a:buNone/>
            </a:pPr>
            <a:r>
              <a:rPr lang="en-US" sz="1400" dirty="0"/>
              <a:t> </a:t>
            </a: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4" name="Slide Number Placeholder 3">
            <a:extLst>
              <a:ext uri="{FF2B5EF4-FFF2-40B4-BE49-F238E27FC236}">
                <a16:creationId xmlns:a16="http://schemas.microsoft.com/office/drawing/2014/main" id="{63354ADE-29EB-4797-9A6F-40ABDA20E7A6}"/>
              </a:ext>
            </a:extLst>
          </p:cNvPr>
          <p:cNvSpPr>
            <a:spLocks noGrp="1"/>
          </p:cNvSpPr>
          <p:nvPr>
            <p:ph type="sldNum" sz="quarter" idx="12"/>
          </p:nvPr>
        </p:nvSpPr>
        <p:spPr/>
        <p:txBody>
          <a:bodyPr/>
          <a:lstStyle/>
          <a:p>
            <a:fld id="{48BB047D-A6CD-43AB-96F0-683C726B586B}" type="slidenum">
              <a:rPr lang="en-IN" smtClean="0"/>
              <a:pPr/>
              <a:t>10</a:t>
            </a:fld>
            <a:endParaRPr lang="en-IN" dirty="0"/>
          </a:p>
        </p:txBody>
      </p:sp>
      <p:sp>
        <p:nvSpPr>
          <p:cNvPr id="9" name="Content Placeholder 17">
            <a:extLst>
              <a:ext uri="{FF2B5EF4-FFF2-40B4-BE49-F238E27FC236}">
                <a16:creationId xmlns:a16="http://schemas.microsoft.com/office/drawing/2014/main" id="{16AB4084-5C09-D047-AB9C-BB58097252DB}"/>
              </a:ext>
            </a:extLst>
          </p:cNvPr>
          <p:cNvSpPr>
            <a:spLocks noGrp="1"/>
          </p:cNvSpPr>
          <p:nvPr>
            <p:ph sz="quarter" idx="14"/>
          </p:nvPr>
        </p:nvSpPr>
        <p:spPr>
          <a:xfrm>
            <a:off x="463945" y="6338020"/>
            <a:ext cx="2622155" cy="249879"/>
          </a:xfrm>
        </p:spPr>
        <p:txBody>
          <a:bodyPr/>
          <a:lstStyle/>
          <a:p>
            <a:r>
              <a:rPr lang="en-US" dirty="0"/>
              <a:t>Montrose regional airport</a:t>
            </a:r>
            <a:endParaRPr lang="en-IN" dirty="0"/>
          </a:p>
        </p:txBody>
      </p:sp>
      <p:pic>
        <p:nvPicPr>
          <p:cNvPr id="18" name="Picture Placeholder 17"/>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2058" r="22058"/>
          <a:stretch>
            <a:fillRect/>
          </a:stretch>
        </p:blipFill>
        <p:spPr/>
      </p:pic>
      <p:pic>
        <p:nvPicPr>
          <p:cNvPr id="12" name="Picture Placeholder 11"/>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29448" r="29448"/>
          <a:stretch>
            <a:fillRect/>
          </a:stretch>
        </p:blipFill>
        <p:spPr>
          <a:xfrm>
            <a:off x="9320852" y="1293884"/>
            <a:ext cx="2871148" cy="4270231"/>
          </a:xfrm>
        </p:spPr>
      </p:pic>
      <p:pic>
        <p:nvPicPr>
          <p:cNvPr id="14" name="Picture Placeholder 13">
            <a:extLst>
              <a:ext uri="{FF2B5EF4-FFF2-40B4-BE49-F238E27FC236}">
                <a16:creationId xmlns:a16="http://schemas.microsoft.com/office/drawing/2014/main" id="{BC9F829F-9969-4CA4-8696-57A744D856E9}"/>
              </a:ext>
            </a:extLst>
          </p:cNvPr>
          <p:cNvPicPr>
            <a:picLocks noGrp="1" noChangeAspect="1"/>
          </p:cNvPicPr>
          <p:nvPr>
            <p:ph type="pic" sz="quarter" idx="17"/>
          </p:nvPr>
        </p:nvPicPr>
        <p:blipFill>
          <a:blip r:embed="rId5"/>
          <a:srcRect t="13454" b="13454"/>
          <a:stretch>
            <a:fillRect/>
          </a:stretch>
        </p:blipFill>
        <p:spPr>
          <a:xfrm>
            <a:off x="5202927" y="4147864"/>
            <a:ext cx="4038177" cy="1865797"/>
          </a:xfrm>
        </p:spPr>
      </p:pic>
    </p:spTree>
    <p:extLst>
      <p:ext uri="{BB962C8B-B14F-4D97-AF65-F5344CB8AC3E}">
        <p14:creationId xmlns:p14="http://schemas.microsoft.com/office/powerpoint/2010/main" val="1713339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28" y="476839"/>
            <a:ext cx="3401064" cy="1447800"/>
          </a:xfrm>
        </p:spPr>
        <p:txBody>
          <a:bodyPr/>
          <a:lstStyle/>
          <a:p>
            <a:r>
              <a:rPr lang="en-US" dirty="0"/>
              <a:t>Sponsorship</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5122" y="107048"/>
            <a:ext cx="5195888" cy="3463925"/>
          </a:xfrm>
        </p:spPr>
      </p:pic>
      <p:sp>
        <p:nvSpPr>
          <p:cNvPr id="18" name="Text Placeholder 17"/>
          <p:cNvSpPr>
            <a:spLocks noGrp="1"/>
          </p:cNvSpPr>
          <p:nvPr>
            <p:ph type="body" sz="half" idx="2"/>
          </p:nvPr>
        </p:nvSpPr>
        <p:spPr>
          <a:xfrm>
            <a:off x="108180" y="2080963"/>
            <a:ext cx="3501888" cy="2980021"/>
          </a:xfrm>
        </p:spPr>
        <p:txBody>
          <a:bodyPr>
            <a:normAutofit fontScale="92500" lnSpcReduction="20000"/>
          </a:bodyPr>
          <a:lstStyle/>
          <a:p>
            <a:r>
              <a:rPr lang="en-US" sz="1700" dirty="0">
                <a:solidFill>
                  <a:schemeClr val="bg1"/>
                </a:solidFill>
              </a:rPr>
              <a:t>Sponsorship funds are essential and enable us to host Colorado Tribute to Aviation, while keeping the event free to the public.  </a:t>
            </a:r>
          </a:p>
          <a:p>
            <a:r>
              <a:rPr lang="en-US" sz="1700" dirty="0">
                <a:solidFill>
                  <a:schemeClr val="bg1"/>
                </a:solidFill>
              </a:rPr>
              <a:t>Our goal at Montrose Regional Airport is to make Colorado Tribute to Aviation one of the best events in the United States.  We strive to inspire and educate future generations in aviation and aerospace.  </a:t>
            </a:r>
          </a:p>
          <a:p>
            <a:r>
              <a:rPr lang="en-US" sz="1700" dirty="0">
                <a:solidFill>
                  <a:schemeClr val="bg1"/>
                </a:solidFill>
              </a:rPr>
              <a:t>Sponsorship deadline: August 16, 2023.</a:t>
            </a:r>
          </a:p>
          <a:p>
            <a:endParaRPr lang="en-US" dirty="0"/>
          </a:p>
        </p:txBody>
      </p:sp>
      <p:sp>
        <p:nvSpPr>
          <p:cNvPr id="4" name="Slide Number Placeholder 3"/>
          <p:cNvSpPr>
            <a:spLocks noGrp="1"/>
          </p:cNvSpPr>
          <p:nvPr>
            <p:ph type="sldNum" sz="quarter" idx="12"/>
          </p:nvPr>
        </p:nvSpPr>
        <p:spPr/>
        <p:txBody>
          <a:bodyPr/>
          <a:lstStyle/>
          <a:p>
            <a:fld id="{48BB047D-A6CD-43AB-96F0-683C726B586B}" type="slidenum">
              <a:rPr lang="en-IN" smtClean="0"/>
              <a:pPr/>
              <a:t>11</a:t>
            </a:fld>
            <a:endParaRPr lang="en-IN" dirty="0"/>
          </a:p>
        </p:txBody>
      </p:sp>
      <p:pic>
        <p:nvPicPr>
          <p:cNvPr id="6" name="Picture 5">
            <a:extLst>
              <a:ext uri="{FF2B5EF4-FFF2-40B4-BE49-F238E27FC236}">
                <a16:creationId xmlns:a16="http://schemas.microsoft.com/office/drawing/2014/main" id="{4FF07899-CF7E-4D04-9AEB-04033B735206}"/>
              </a:ext>
            </a:extLst>
          </p:cNvPr>
          <p:cNvPicPr>
            <a:picLocks noChangeAspect="1"/>
          </p:cNvPicPr>
          <p:nvPr/>
        </p:nvPicPr>
        <p:blipFill>
          <a:blip r:embed="rId3"/>
          <a:stretch>
            <a:fillRect/>
          </a:stretch>
        </p:blipFill>
        <p:spPr>
          <a:xfrm>
            <a:off x="6985262" y="3634717"/>
            <a:ext cx="4674352" cy="3116235"/>
          </a:xfrm>
          <a:prstGeom prst="rect">
            <a:avLst/>
          </a:prstGeom>
        </p:spPr>
      </p:pic>
      <p:pic>
        <p:nvPicPr>
          <p:cNvPr id="8" name="Picture 7">
            <a:extLst>
              <a:ext uri="{FF2B5EF4-FFF2-40B4-BE49-F238E27FC236}">
                <a16:creationId xmlns:a16="http://schemas.microsoft.com/office/drawing/2014/main" id="{654D03B8-F080-441A-88B5-2CC9233F6665}"/>
              </a:ext>
            </a:extLst>
          </p:cNvPr>
          <p:cNvPicPr>
            <a:picLocks noChangeAspect="1"/>
          </p:cNvPicPr>
          <p:nvPr/>
        </p:nvPicPr>
        <p:blipFill>
          <a:blip r:embed="rId4"/>
          <a:stretch>
            <a:fillRect/>
          </a:stretch>
        </p:blipFill>
        <p:spPr>
          <a:xfrm>
            <a:off x="3610068" y="3635800"/>
            <a:ext cx="3259467" cy="3047586"/>
          </a:xfrm>
          <a:prstGeom prst="rect">
            <a:avLst/>
          </a:prstGeom>
        </p:spPr>
      </p:pic>
    </p:spTree>
    <p:extLst>
      <p:ext uri="{BB962C8B-B14F-4D97-AF65-F5344CB8AC3E}">
        <p14:creationId xmlns:p14="http://schemas.microsoft.com/office/powerpoint/2010/main" val="1879567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D519AC-7392-4C53-9E3F-08F1208BC2CB}"/>
              </a:ext>
            </a:extLst>
          </p:cNvPr>
          <p:cNvSpPr>
            <a:spLocks noGrp="1"/>
          </p:cNvSpPr>
          <p:nvPr>
            <p:ph type="title"/>
          </p:nvPr>
        </p:nvSpPr>
        <p:spPr>
          <a:xfrm>
            <a:off x="4749062" y="662238"/>
            <a:ext cx="6556248" cy="750278"/>
          </a:xfrm>
        </p:spPr>
        <p:txBody>
          <a:bodyPr>
            <a:normAutofit fontScale="90000"/>
          </a:bodyPr>
          <a:lstStyle/>
          <a:p>
            <a:r>
              <a:rPr lang="en-US" dirty="0"/>
              <a:t>Thank You</a:t>
            </a:r>
            <a:br>
              <a:rPr lang="en-US" dirty="0"/>
            </a:br>
            <a:endParaRPr lang="en-US" dirty="0"/>
          </a:p>
        </p:txBody>
      </p:sp>
      <p:pic>
        <p:nvPicPr>
          <p:cNvPr id="11" name="Picture Placeholder 10"/>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472" r="28472"/>
          <a:stretch>
            <a:fillRect/>
          </a:stretch>
        </p:blipFill>
        <p:spPr/>
      </p:pic>
      <p:sp>
        <p:nvSpPr>
          <p:cNvPr id="8" name="Subtitle 7">
            <a:extLst>
              <a:ext uri="{FF2B5EF4-FFF2-40B4-BE49-F238E27FC236}">
                <a16:creationId xmlns:a16="http://schemas.microsoft.com/office/drawing/2014/main" id="{9A294210-0A3A-40B7-8019-FDFD9DA7592B}"/>
              </a:ext>
            </a:extLst>
          </p:cNvPr>
          <p:cNvSpPr>
            <a:spLocks noGrp="1"/>
          </p:cNvSpPr>
          <p:nvPr>
            <p:ph type="subTitle" idx="1"/>
          </p:nvPr>
        </p:nvSpPr>
        <p:spPr>
          <a:xfrm>
            <a:off x="5501077" y="4248859"/>
            <a:ext cx="3640478" cy="866313"/>
          </a:xfrm>
        </p:spPr>
        <p:txBody>
          <a:bodyPr>
            <a:normAutofit fontScale="92500"/>
          </a:bodyPr>
          <a:lstStyle/>
          <a:p>
            <a:r>
              <a:rPr lang="en-IN" dirty="0">
                <a:solidFill>
                  <a:schemeClr val="bg1"/>
                </a:solidFill>
              </a:rPr>
              <a:t>Vendla Stockdale</a:t>
            </a:r>
          </a:p>
          <a:p>
            <a:r>
              <a:rPr lang="en-IN" dirty="0">
                <a:solidFill>
                  <a:schemeClr val="bg1"/>
                </a:solidFill>
              </a:rPr>
              <a:t>vstockdale@montrosecounty.net</a:t>
            </a:r>
          </a:p>
        </p:txBody>
      </p:sp>
      <p:sp>
        <p:nvSpPr>
          <p:cNvPr id="9" name="Content Placeholder 8">
            <a:extLst>
              <a:ext uri="{FF2B5EF4-FFF2-40B4-BE49-F238E27FC236}">
                <a16:creationId xmlns:a16="http://schemas.microsoft.com/office/drawing/2014/main" id="{6ABAD79F-DC94-4F5D-8A43-C69B1B426660}"/>
              </a:ext>
            </a:extLst>
          </p:cNvPr>
          <p:cNvSpPr>
            <a:spLocks noGrp="1"/>
          </p:cNvSpPr>
          <p:nvPr>
            <p:ph sz="quarter" idx="15"/>
          </p:nvPr>
        </p:nvSpPr>
        <p:spPr>
          <a:xfrm>
            <a:off x="5408613" y="5467158"/>
            <a:ext cx="3638674" cy="453938"/>
          </a:xfrm>
        </p:spPr>
        <p:txBody>
          <a:bodyPr/>
          <a:lstStyle/>
          <a:p>
            <a:r>
              <a:rPr lang="en-US" dirty="0">
                <a:solidFill>
                  <a:schemeClr val="bg1"/>
                </a:solidFill>
              </a:rPr>
              <a:t>www.tributetoaviation.com</a:t>
            </a:r>
            <a:endParaRPr lang="en-IN" dirty="0">
              <a:solidFill>
                <a:schemeClr val="bg1"/>
              </a:solidFill>
            </a:endParaRPr>
          </a:p>
        </p:txBody>
      </p:sp>
      <p:sp>
        <p:nvSpPr>
          <p:cNvPr id="12" name="TextBox 11"/>
          <p:cNvSpPr txBox="1"/>
          <p:nvPr/>
        </p:nvSpPr>
        <p:spPr>
          <a:xfrm>
            <a:off x="4630190" y="1536139"/>
            <a:ext cx="6793992" cy="738664"/>
          </a:xfrm>
          <a:prstGeom prst="rect">
            <a:avLst/>
          </a:prstGeom>
          <a:noFill/>
        </p:spPr>
        <p:txBody>
          <a:bodyPr wrap="square" rtlCol="0">
            <a:spAutoFit/>
          </a:bodyPr>
          <a:lstStyle/>
          <a:p>
            <a:r>
              <a:rPr lang="en-US" sz="1400" dirty="0">
                <a:solidFill>
                  <a:schemeClr val="bg1">
                    <a:lumMod val="95000"/>
                    <a:lumOff val="5000"/>
                  </a:schemeClr>
                </a:solidFill>
              </a:rPr>
              <a:t>We appreciate all support.  Thank you for taking time to consider sponsoring Colorado Tribute to Aviation.  We hope to have the opportunity to promote your business.</a:t>
            </a:r>
          </a:p>
        </p:txBody>
      </p:sp>
    </p:spTree>
    <p:extLst>
      <p:ext uri="{BB962C8B-B14F-4D97-AF65-F5344CB8AC3E}">
        <p14:creationId xmlns:p14="http://schemas.microsoft.com/office/powerpoint/2010/main" val="1044043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607DA8-6843-427B-8234-C58238E1E53D}"/>
              </a:ext>
            </a:extLst>
          </p:cNvPr>
          <p:cNvSpPr>
            <a:spLocks noGrp="1"/>
          </p:cNvSpPr>
          <p:nvPr>
            <p:ph type="title"/>
          </p:nvPr>
        </p:nvSpPr>
        <p:spPr/>
        <p:txBody>
          <a:bodyPr/>
          <a:lstStyle/>
          <a:p>
            <a:r>
              <a:rPr lang="en-US" sz="1800" dirty="0"/>
              <a:t>COLORADO Tribute to Aviation 2023</a:t>
            </a:r>
            <a:br>
              <a:rPr lang="en-US" sz="1800" dirty="0"/>
            </a:br>
            <a:r>
              <a:rPr lang="en-US" sz="1600" dirty="0"/>
              <a:t>Montrose regional airport</a:t>
            </a:r>
            <a:endParaRPr lang="en-IN" sz="1600" dirty="0"/>
          </a:p>
        </p:txBody>
      </p:sp>
      <p:sp>
        <p:nvSpPr>
          <p:cNvPr id="8" name="Text Placeholder 7">
            <a:extLst>
              <a:ext uri="{FF2B5EF4-FFF2-40B4-BE49-F238E27FC236}">
                <a16:creationId xmlns:a16="http://schemas.microsoft.com/office/drawing/2014/main" id="{59A41760-72CD-4C84-9570-EE30C5126442}"/>
              </a:ext>
            </a:extLst>
          </p:cNvPr>
          <p:cNvSpPr>
            <a:spLocks noGrp="1"/>
          </p:cNvSpPr>
          <p:nvPr>
            <p:ph type="body" idx="1"/>
          </p:nvPr>
        </p:nvSpPr>
        <p:spPr/>
        <p:txBody>
          <a:bodyPr/>
          <a:lstStyle/>
          <a:p>
            <a:r>
              <a:rPr lang="en-IN" dirty="0"/>
              <a:t>Learn about sponsorship today:</a:t>
            </a:r>
          </a:p>
          <a:p>
            <a:pPr marL="285750" indent="-285750">
              <a:buFont typeface="Arial" panose="020B0604020202020204" pitchFamily="34" charset="0"/>
              <a:buChar char="•"/>
            </a:pPr>
            <a:r>
              <a:rPr lang="en-IN" sz="1400" dirty="0"/>
              <a:t>The Montrose Regional Airport’s Colorado Tribute to Aviation is a fan </a:t>
            </a:r>
            <a:r>
              <a:rPr lang="en-IN" sz="1400" dirty="0" err="1"/>
              <a:t>favorite</a:t>
            </a:r>
            <a:r>
              <a:rPr lang="en-IN" sz="1400" dirty="0"/>
              <a:t> event featuring a weekend of aviation. Over 30,000 people packed the airport in 2021, and  a larger crowd is expected in 2025.  Colorado Tribute to Aviation is the largest static display of aircraft in Colorado, and one of the largest in the western United States.</a:t>
            </a:r>
          </a:p>
          <a:p>
            <a:pPr marL="285750" indent="-285750">
              <a:buFont typeface="Arial" panose="020B0604020202020204" pitchFamily="34" charset="0"/>
              <a:buChar char="•"/>
            </a:pPr>
            <a:r>
              <a:rPr lang="en-IN" sz="1400" dirty="0"/>
              <a:t>The event offers attendees the opportunity to interact and experience over 50 unique aircraft, including military aircraft, general aviation, and more.  This event is unique in that it is free to the public and it would not be possible without the generous support of sponsors.</a:t>
            </a:r>
          </a:p>
          <a:p>
            <a:endParaRPr lang="en-IN" sz="1400" dirty="0"/>
          </a:p>
        </p:txBody>
      </p:sp>
      <p:sp>
        <p:nvSpPr>
          <p:cNvPr id="5" name="Slide Number Placeholder 4">
            <a:extLst>
              <a:ext uri="{FF2B5EF4-FFF2-40B4-BE49-F238E27FC236}">
                <a16:creationId xmlns:a16="http://schemas.microsoft.com/office/drawing/2014/main" id="{C2BA88AF-DB8A-4271-84BF-A8EFA98F9D37}"/>
              </a:ext>
            </a:extLst>
          </p:cNvPr>
          <p:cNvSpPr>
            <a:spLocks noGrp="1"/>
          </p:cNvSpPr>
          <p:nvPr>
            <p:ph type="sldNum" sz="quarter" idx="12"/>
          </p:nvPr>
        </p:nvSpPr>
        <p:spPr/>
        <p:txBody>
          <a:bodyPr/>
          <a:lstStyle/>
          <a:p>
            <a:fld id="{48BB047D-A6CD-43AB-96F0-683C726B586B}" type="slidenum">
              <a:rPr lang="en-IN" smtClean="0"/>
              <a:pPr/>
              <a:t>2</a:t>
            </a:fld>
            <a:endParaRPr lang="en-IN" dirty="0"/>
          </a:p>
        </p:txBody>
      </p:sp>
      <p:sp>
        <p:nvSpPr>
          <p:cNvPr id="10" name="Content Placeholder 9">
            <a:extLst>
              <a:ext uri="{FF2B5EF4-FFF2-40B4-BE49-F238E27FC236}">
                <a16:creationId xmlns:a16="http://schemas.microsoft.com/office/drawing/2014/main" id="{7A487B60-F261-45EC-9627-5E612430FDA4}"/>
              </a:ext>
            </a:extLst>
          </p:cNvPr>
          <p:cNvSpPr>
            <a:spLocks noGrp="1"/>
          </p:cNvSpPr>
          <p:nvPr>
            <p:ph sz="quarter" idx="14"/>
          </p:nvPr>
        </p:nvSpPr>
        <p:spPr>
          <a:xfrm>
            <a:off x="363416" y="6587973"/>
            <a:ext cx="3175312" cy="249237"/>
          </a:xfrm>
        </p:spPr>
        <p:txBody>
          <a:bodyPr/>
          <a:lstStyle/>
          <a:p>
            <a:r>
              <a:rPr lang="en-US" dirty="0"/>
              <a:t>Montrose regional airport</a:t>
            </a:r>
            <a:endParaRPr lang="en-IN" dirty="0"/>
          </a:p>
        </p:txBody>
      </p:sp>
      <p:pic>
        <p:nvPicPr>
          <p:cNvPr id="14" name="Picture Placeholder 1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582" r="16582"/>
          <a:stretch>
            <a:fillRect/>
          </a:stretch>
        </p:blip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31" y="477964"/>
            <a:ext cx="1531377" cy="63985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1836" y="153238"/>
            <a:ext cx="1289305" cy="1289305"/>
          </a:xfrm>
          <a:prstGeom prst="rect">
            <a:avLst/>
          </a:prstGeom>
          <a:noFill/>
        </p:spPr>
      </p:pic>
    </p:spTree>
    <p:extLst>
      <p:ext uri="{BB962C8B-B14F-4D97-AF65-F5344CB8AC3E}">
        <p14:creationId xmlns:p14="http://schemas.microsoft.com/office/powerpoint/2010/main" val="1404152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2C0A42-6D1B-4B6E-959B-1609A38258E9}"/>
              </a:ext>
            </a:extLst>
          </p:cNvPr>
          <p:cNvSpPr>
            <a:spLocks noGrp="1"/>
          </p:cNvSpPr>
          <p:nvPr>
            <p:ph type="title"/>
          </p:nvPr>
        </p:nvSpPr>
        <p:spPr/>
        <p:txBody>
          <a:bodyPr/>
          <a:lstStyle/>
          <a:p>
            <a:r>
              <a:rPr lang="en-US" dirty="0">
                <a:highlight>
                  <a:srgbClr val="334BFF"/>
                </a:highlight>
              </a:rPr>
              <a:t>Sponsorship perks</a:t>
            </a:r>
            <a:endParaRPr lang="en-IN" dirty="0">
              <a:highlight>
                <a:srgbClr val="334BFF"/>
              </a:highlight>
            </a:endParaRPr>
          </a:p>
        </p:txBody>
      </p:sp>
      <p:sp>
        <p:nvSpPr>
          <p:cNvPr id="5" name="Content Placeholder 4">
            <a:extLst>
              <a:ext uri="{FF2B5EF4-FFF2-40B4-BE49-F238E27FC236}">
                <a16:creationId xmlns:a16="http://schemas.microsoft.com/office/drawing/2014/main" id="{BDE42C9A-B4DC-4A46-A073-8421E387B2B7}"/>
              </a:ext>
            </a:extLst>
          </p:cNvPr>
          <p:cNvSpPr>
            <a:spLocks noGrp="1"/>
          </p:cNvSpPr>
          <p:nvPr>
            <p:ph idx="1"/>
          </p:nvPr>
        </p:nvSpPr>
        <p:spPr>
          <a:xfrm>
            <a:off x="5908430" y="2506662"/>
            <a:ext cx="4659924" cy="3454523"/>
          </a:xfrm>
        </p:spPr>
        <p:txBody>
          <a:bodyPr/>
          <a:lstStyle/>
          <a:p>
            <a:r>
              <a:rPr lang="en-IN" sz="1600" dirty="0">
                <a:solidFill>
                  <a:schemeClr val="bg1"/>
                </a:solidFill>
              </a:rPr>
              <a:t>Create awareness and visibility</a:t>
            </a:r>
          </a:p>
          <a:p>
            <a:r>
              <a:rPr lang="en-IN" sz="1600" dirty="0">
                <a:solidFill>
                  <a:schemeClr val="bg1"/>
                </a:solidFill>
              </a:rPr>
              <a:t>Increase brand loyalty</a:t>
            </a:r>
          </a:p>
          <a:p>
            <a:r>
              <a:rPr lang="en-IN" sz="1600" dirty="0">
                <a:solidFill>
                  <a:schemeClr val="bg1"/>
                </a:solidFill>
              </a:rPr>
              <a:t>Positively change or reinforce your image</a:t>
            </a:r>
          </a:p>
          <a:p>
            <a:r>
              <a:rPr lang="en-IN" sz="1600" dirty="0">
                <a:solidFill>
                  <a:schemeClr val="bg1"/>
                </a:solidFill>
              </a:rPr>
              <a:t>Entertain clients and prospects</a:t>
            </a:r>
          </a:p>
          <a:p>
            <a:r>
              <a:rPr lang="en-IN" sz="1600" dirty="0">
                <a:solidFill>
                  <a:schemeClr val="bg1"/>
                </a:solidFill>
              </a:rPr>
              <a:t>Stimulate sales</a:t>
            </a:r>
          </a:p>
          <a:p>
            <a:r>
              <a:rPr lang="en-IN" sz="1600" dirty="0">
                <a:solidFill>
                  <a:schemeClr val="bg1"/>
                </a:solidFill>
              </a:rPr>
              <a:t>Showcase community and social responsibility</a:t>
            </a:r>
          </a:p>
          <a:p>
            <a:r>
              <a:rPr lang="en-IN" sz="1600" dirty="0">
                <a:solidFill>
                  <a:schemeClr val="bg1"/>
                </a:solidFill>
              </a:rPr>
              <a:t>Impact lives</a:t>
            </a:r>
          </a:p>
          <a:p>
            <a:r>
              <a:rPr lang="en-IN" sz="1600" dirty="0">
                <a:solidFill>
                  <a:schemeClr val="bg1"/>
                </a:solidFill>
              </a:rPr>
              <a:t>Reach a large, diverse group of consumers in a cost-effective manner</a:t>
            </a:r>
          </a:p>
        </p:txBody>
      </p:sp>
      <p:sp>
        <p:nvSpPr>
          <p:cNvPr id="8" name="Slide Number Placeholder 7">
            <a:extLst>
              <a:ext uri="{FF2B5EF4-FFF2-40B4-BE49-F238E27FC236}">
                <a16:creationId xmlns:a16="http://schemas.microsoft.com/office/drawing/2014/main" id="{D2888EF7-DDB5-41D0-A1B0-B012ABC94D85}"/>
              </a:ext>
            </a:extLst>
          </p:cNvPr>
          <p:cNvSpPr>
            <a:spLocks noGrp="1"/>
          </p:cNvSpPr>
          <p:nvPr>
            <p:ph type="sldNum" sz="quarter" idx="12"/>
          </p:nvPr>
        </p:nvSpPr>
        <p:spPr/>
        <p:txBody>
          <a:bodyPr/>
          <a:lstStyle/>
          <a:p>
            <a:fld id="{48BB047D-A6CD-43AB-96F0-683C726B586B}" type="slidenum">
              <a:rPr lang="en-IN" smtClean="0"/>
              <a:pPr/>
              <a:t>3</a:t>
            </a:fld>
            <a:endParaRPr lang="en-IN" dirty="0"/>
          </a:p>
        </p:txBody>
      </p:sp>
      <p:sp>
        <p:nvSpPr>
          <p:cNvPr id="6" name="Content Placeholder 5">
            <a:extLst>
              <a:ext uri="{FF2B5EF4-FFF2-40B4-BE49-F238E27FC236}">
                <a16:creationId xmlns:a16="http://schemas.microsoft.com/office/drawing/2014/main" id="{388E3AC1-D7A5-40C2-92D8-C386497C9010}"/>
              </a:ext>
            </a:extLst>
          </p:cNvPr>
          <p:cNvSpPr>
            <a:spLocks noGrp="1"/>
          </p:cNvSpPr>
          <p:nvPr>
            <p:ph sz="quarter" idx="14"/>
          </p:nvPr>
        </p:nvSpPr>
        <p:spPr>
          <a:xfrm>
            <a:off x="363416" y="6462713"/>
            <a:ext cx="3275896" cy="249237"/>
          </a:xfrm>
        </p:spPr>
        <p:txBody>
          <a:bodyPr/>
          <a:lstStyle/>
          <a:p>
            <a:r>
              <a:rPr lang="en-US" dirty="0"/>
              <a:t>Montrose Regional Airport</a:t>
            </a:r>
            <a:endParaRPr lang="en-IN" dirty="0"/>
          </a:p>
        </p:txBody>
      </p:sp>
      <p:pic>
        <p:nvPicPr>
          <p:cNvPr id="3" name="Picture Placeholder 2"/>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866" r="20866"/>
          <a:stretch>
            <a:fillRect/>
          </a:stretch>
        </p:blipFill>
        <p:spPr>
          <a:xfrm>
            <a:off x="363416" y="501650"/>
            <a:ext cx="5210175" cy="5961063"/>
          </a:xfrm>
        </p:spPr>
      </p:pic>
      <p:pic>
        <p:nvPicPr>
          <p:cNvPr id="7" name="Picture 6">
            <a:extLst>
              <a:ext uri="{FF2B5EF4-FFF2-40B4-BE49-F238E27FC236}">
                <a16:creationId xmlns:a16="http://schemas.microsoft.com/office/drawing/2014/main" id="{403346F8-4EBD-4FFC-962C-4E2368830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24" y="224028"/>
            <a:ext cx="1531377" cy="639851"/>
          </a:xfrm>
          <a:prstGeom prst="rect">
            <a:avLst/>
          </a:prstGeom>
        </p:spPr>
      </p:pic>
    </p:spTree>
    <p:extLst>
      <p:ext uri="{BB962C8B-B14F-4D97-AF65-F5344CB8AC3E}">
        <p14:creationId xmlns:p14="http://schemas.microsoft.com/office/powerpoint/2010/main" val="216696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9737-6B13-46AD-93F6-FE801BC76D26}"/>
              </a:ext>
            </a:extLst>
          </p:cNvPr>
          <p:cNvSpPr>
            <a:spLocks noGrp="1"/>
          </p:cNvSpPr>
          <p:nvPr>
            <p:ph type="title"/>
          </p:nvPr>
        </p:nvSpPr>
        <p:spPr/>
        <p:txBody>
          <a:bodyPr/>
          <a:lstStyle/>
          <a:p>
            <a:r>
              <a:rPr lang="en-US" dirty="0"/>
              <a:t>Audience Surveys </a:t>
            </a:r>
            <a:endParaRPr lang="en-IN" dirty="0"/>
          </a:p>
        </p:txBody>
      </p:sp>
      <p:sp>
        <p:nvSpPr>
          <p:cNvPr id="7" name="Slide Number Placeholder 6">
            <a:extLst>
              <a:ext uri="{FF2B5EF4-FFF2-40B4-BE49-F238E27FC236}">
                <a16:creationId xmlns:a16="http://schemas.microsoft.com/office/drawing/2014/main" id="{92278B5B-9720-4024-9F7A-8708A62D8A05}"/>
              </a:ext>
            </a:extLst>
          </p:cNvPr>
          <p:cNvSpPr>
            <a:spLocks noGrp="1"/>
          </p:cNvSpPr>
          <p:nvPr>
            <p:ph type="sldNum" sz="quarter" idx="12"/>
          </p:nvPr>
        </p:nvSpPr>
        <p:spPr/>
        <p:txBody>
          <a:bodyPr/>
          <a:lstStyle/>
          <a:p>
            <a:fld id="{48BB047D-A6CD-43AB-96F0-683C726B586B}" type="slidenum">
              <a:rPr lang="en-IN" smtClean="0"/>
              <a:pPr/>
              <a:t>4</a:t>
            </a:fld>
            <a:endParaRPr lang="en-IN" dirty="0"/>
          </a:p>
        </p:txBody>
      </p:sp>
      <p:sp>
        <p:nvSpPr>
          <p:cNvPr id="10" name="Content Placeholder 9">
            <a:extLst>
              <a:ext uri="{FF2B5EF4-FFF2-40B4-BE49-F238E27FC236}">
                <a16:creationId xmlns:a16="http://schemas.microsoft.com/office/drawing/2014/main" id="{0F790F4A-2237-4C80-9628-48AC69754F0F}"/>
              </a:ext>
            </a:extLst>
          </p:cNvPr>
          <p:cNvSpPr>
            <a:spLocks noGrp="1"/>
          </p:cNvSpPr>
          <p:nvPr>
            <p:ph sz="quarter" idx="4294967295"/>
          </p:nvPr>
        </p:nvSpPr>
        <p:spPr>
          <a:xfrm>
            <a:off x="0" y="6462713"/>
            <a:ext cx="2262188" cy="249237"/>
          </a:xfrm>
        </p:spPr>
        <p:txBody>
          <a:bodyPr>
            <a:normAutofit fontScale="47500" lnSpcReduction="20000"/>
          </a:bodyPr>
          <a:lstStyle/>
          <a:p>
            <a:r>
              <a:rPr lang="en-US" dirty="0"/>
              <a:t>Montrose Regional Airport</a:t>
            </a:r>
            <a:endParaRPr lang="en-IN" dirty="0"/>
          </a:p>
        </p:txBody>
      </p:sp>
      <p:graphicFrame>
        <p:nvGraphicFramePr>
          <p:cNvPr id="13" name="Chart 12" descr="bar chart">
            <a:extLst>
              <a:ext uri="{FF2B5EF4-FFF2-40B4-BE49-F238E27FC236}">
                <a16:creationId xmlns:a16="http://schemas.microsoft.com/office/drawing/2014/main" id="{65369E5F-557B-4CEB-B9A0-3EF177F3E180}"/>
              </a:ext>
            </a:extLst>
          </p:cNvPr>
          <p:cNvGraphicFramePr/>
          <p:nvPr>
            <p:extLst>
              <p:ext uri="{D42A27DB-BD31-4B8C-83A1-F6EECF244321}">
                <p14:modId xmlns:p14="http://schemas.microsoft.com/office/powerpoint/2010/main" val="3356452637"/>
              </p:ext>
            </p:extLst>
          </p:nvPr>
        </p:nvGraphicFramePr>
        <p:xfrm>
          <a:off x="1985133" y="2153782"/>
          <a:ext cx="5419496" cy="37947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descr="circular chart">
            <a:extLst>
              <a:ext uri="{FF2B5EF4-FFF2-40B4-BE49-F238E27FC236}">
                <a16:creationId xmlns:a16="http://schemas.microsoft.com/office/drawing/2014/main" id="{E75D642E-3030-47F3-ABEA-72B7B47C6E42}"/>
              </a:ext>
            </a:extLst>
          </p:cNvPr>
          <p:cNvGraphicFramePr/>
          <p:nvPr>
            <p:extLst>
              <p:ext uri="{D42A27DB-BD31-4B8C-83A1-F6EECF244321}">
                <p14:modId xmlns:p14="http://schemas.microsoft.com/office/powerpoint/2010/main" val="1455932048"/>
              </p:ext>
            </p:extLst>
          </p:nvPr>
        </p:nvGraphicFramePr>
        <p:xfrm>
          <a:off x="6909450" y="1837633"/>
          <a:ext cx="4919133" cy="4110881"/>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521" y="2536292"/>
            <a:ext cx="4544568" cy="3029712"/>
          </a:xfrm>
          <a:prstGeom prst="rect">
            <a:avLst/>
          </a:prstGeom>
        </p:spPr>
      </p:pic>
    </p:spTree>
    <p:extLst>
      <p:ext uri="{BB962C8B-B14F-4D97-AF65-F5344CB8AC3E}">
        <p14:creationId xmlns:p14="http://schemas.microsoft.com/office/powerpoint/2010/main" val="542406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C2DC00-FEF0-4BDE-A0E5-65757430A054}"/>
              </a:ext>
            </a:extLst>
          </p:cNvPr>
          <p:cNvPicPr>
            <a:picLocks noChangeAspect="1"/>
          </p:cNvPicPr>
          <p:nvPr/>
        </p:nvPicPr>
        <p:blipFill>
          <a:blip r:embed="rId2"/>
          <a:stretch>
            <a:fillRect/>
          </a:stretch>
        </p:blipFill>
        <p:spPr>
          <a:xfrm>
            <a:off x="19250" y="1520072"/>
            <a:ext cx="5989164" cy="3992777"/>
          </a:xfrm>
          <a:prstGeom prst="rect">
            <a:avLst/>
          </a:prstGeom>
        </p:spPr>
      </p:pic>
      <p:sp>
        <p:nvSpPr>
          <p:cNvPr id="2" name="Title 1">
            <a:extLst>
              <a:ext uri="{FF2B5EF4-FFF2-40B4-BE49-F238E27FC236}">
                <a16:creationId xmlns:a16="http://schemas.microsoft.com/office/drawing/2014/main" id="{F7959737-6B13-46AD-93F6-FE801BC76D26}"/>
              </a:ext>
            </a:extLst>
          </p:cNvPr>
          <p:cNvSpPr>
            <a:spLocks noGrp="1"/>
          </p:cNvSpPr>
          <p:nvPr>
            <p:ph type="title"/>
          </p:nvPr>
        </p:nvSpPr>
        <p:spPr/>
        <p:txBody>
          <a:bodyPr/>
          <a:lstStyle/>
          <a:p>
            <a:r>
              <a:rPr lang="en-US" sz="2800" dirty="0"/>
              <a:t>Estimated Historical attendance data for </a:t>
            </a:r>
            <a:br>
              <a:rPr lang="en-US" sz="2800" dirty="0"/>
            </a:br>
            <a:r>
              <a:rPr lang="en-US" sz="2800" dirty="0"/>
              <a:t>Colorado Tribute to Aviation </a:t>
            </a:r>
            <a:endParaRPr lang="en-IN" sz="2800" dirty="0"/>
          </a:p>
        </p:txBody>
      </p:sp>
      <p:sp>
        <p:nvSpPr>
          <p:cNvPr id="7" name="Slide Number Placeholder 6">
            <a:extLst>
              <a:ext uri="{FF2B5EF4-FFF2-40B4-BE49-F238E27FC236}">
                <a16:creationId xmlns:a16="http://schemas.microsoft.com/office/drawing/2014/main" id="{92278B5B-9720-4024-9F7A-8708A62D8A05}"/>
              </a:ext>
            </a:extLst>
          </p:cNvPr>
          <p:cNvSpPr>
            <a:spLocks noGrp="1"/>
          </p:cNvSpPr>
          <p:nvPr>
            <p:ph type="sldNum" sz="quarter" idx="12"/>
          </p:nvPr>
        </p:nvSpPr>
        <p:spPr/>
        <p:txBody>
          <a:bodyPr/>
          <a:lstStyle/>
          <a:p>
            <a:fld id="{48BB047D-A6CD-43AB-96F0-683C726B586B}" type="slidenum">
              <a:rPr lang="en-IN" smtClean="0"/>
              <a:pPr/>
              <a:t>5</a:t>
            </a:fld>
            <a:endParaRPr lang="en-IN" dirty="0"/>
          </a:p>
        </p:txBody>
      </p:sp>
      <p:sp>
        <p:nvSpPr>
          <p:cNvPr id="10" name="Content Placeholder 9">
            <a:extLst>
              <a:ext uri="{FF2B5EF4-FFF2-40B4-BE49-F238E27FC236}">
                <a16:creationId xmlns:a16="http://schemas.microsoft.com/office/drawing/2014/main" id="{0F790F4A-2237-4C80-9628-48AC69754F0F}"/>
              </a:ext>
            </a:extLst>
          </p:cNvPr>
          <p:cNvSpPr>
            <a:spLocks noGrp="1"/>
          </p:cNvSpPr>
          <p:nvPr>
            <p:ph sz="quarter" idx="4294967295"/>
          </p:nvPr>
        </p:nvSpPr>
        <p:spPr>
          <a:xfrm>
            <a:off x="0" y="6462713"/>
            <a:ext cx="3349625" cy="249237"/>
          </a:xfrm>
        </p:spPr>
        <p:txBody>
          <a:bodyPr>
            <a:normAutofit fontScale="55000" lnSpcReduction="20000"/>
          </a:bodyPr>
          <a:lstStyle/>
          <a:p>
            <a:r>
              <a:rPr lang="en-US" dirty="0"/>
              <a:t>Montrose Regional Airport</a:t>
            </a:r>
            <a:endParaRPr lang="en-IN" dirty="0"/>
          </a:p>
        </p:txBody>
      </p:sp>
      <p:graphicFrame>
        <p:nvGraphicFramePr>
          <p:cNvPr id="6" name="Chart 5"/>
          <p:cNvGraphicFramePr/>
          <p:nvPr>
            <p:extLst>
              <p:ext uri="{D42A27DB-BD31-4B8C-83A1-F6EECF244321}">
                <p14:modId xmlns:p14="http://schemas.microsoft.com/office/powerpoint/2010/main" val="1881548832"/>
              </p:ext>
            </p:extLst>
          </p:nvPr>
        </p:nvGraphicFramePr>
        <p:xfrm>
          <a:off x="6096000" y="2690861"/>
          <a:ext cx="5989163" cy="38225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2015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209E-D17D-4F20-A6D0-C685853DE76E}"/>
              </a:ext>
            </a:extLst>
          </p:cNvPr>
          <p:cNvSpPr>
            <a:spLocks noGrp="1"/>
          </p:cNvSpPr>
          <p:nvPr>
            <p:ph type="title"/>
          </p:nvPr>
        </p:nvSpPr>
        <p:spPr/>
        <p:txBody>
          <a:bodyPr/>
          <a:lstStyle/>
          <a:p>
            <a:r>
              <a:rPr lang="en-US" sz="1800" dirty="0"/>
              <a:t>Facebook and website</a:t>
            </a:r>
            <a:endParaRPr lang="en-IN" sz="1800" dirty="0"/>
          </a:p>
        </p:txBody>
      </p:sp>
      <p:sp>
        <p:nvSpPr>
          <p:cNvPr id="19" name="Text Placeholder 18">
            <a:extLst>
              <a:ext uri="{FF2B5EF4-FFF2-40B4-BE49-F238E27FC236}">
                <a16:creationId xmlns:a16="http://schemas.microsoft.com/office/drawing/2014/main" id="{4DBB6E2A-723F-48F4-9592-AC166B8A2562}"/>
              </a:ext>
            </a:extLst>
          </p:cNvPr>
          <p:cNvSpPr>
            <a:spLocks noGrp="1"/>
          </p:cNvSpPr>
          <p:nvPr>
            <p:ph type="body" idx="1"/>
          </p:nvPr>
        </p:nvSpPr>
        <p:spPr>
          <a:xfrm>
            <a:off x="3990886" y="954250"/>
            <a:ext cx="6961775" cy="823912"/>
          </a:xfrm>
        </p:spPr>
        <p:txBody>
          <a:bodyPr/>
          <a:lstStyle/>
          <a:p>
            <a:r>
              <a:rPr lang="en-IN" dirty="0">
                <a:solidFill>
                  <a:schemeClr val="accent1">
                    <a:lumMod val="75000"/>
                  </a:schemeClr>
                </a:solidFill>
              </a:rPr>
              <a:t>Historical data from Tribute to Aviation Facebook engagements and website.</a:t>
            </a:r>
          </a:p>
        </p:txBody>
      </p:sp>
      <p:pic>
        <p:nvPicPr>
          <p:cNvPr id="9" name="Content Placeholder 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648" b="-1"/>
          <a:stretch/>
        </p:blipFill>
        <p:spPr>
          <a:xfrm>
            <a:off x="3801145" y="2578099"/>
            <a:ext cx="3679235" cy="3412796"/>
          </a:xfrm>
        </p:spPr>
      </p:pic>
      <p:sp>
        <p:nvSpPr>
          <p:cNvPr id="5" name="Slide Number Placeholder 4">
            <a:extLst>
              <a:ext uri="{FF2B5EF4-FFF2-40B4-BE49-F238E27FC236}">
                <a16:creationId xmlns:a16="http://schemas.microsoft.com/office/drawing/2014/main" id="{ABBA3DB3-A445-4949-AB8E-8B2F3C33366B}"/>
              </a:ext>
            </a:extLst>
          </p:cNvPr>
          <p:cNvSpPr>
            <a:spLocks noGrp="1"/>
          </p:cNvSpPr>
          <p:nvPr>
            <p:ph type="sldNum" sz="quarter" idx="12"/>
          </p:nvPr>
        </p:nvSpPr>
        <p:spPr/>
        <p:txBody>
          <a:bodyPr/>
          <a:lstStyle/>
          <a:p>
            <a:fld id="{48BB047D-A6CD-43AB-96F0-683C726B586B}" type="slidenum">
              <a:rPr lang="en-IN" smtClean="0"/>
              <a:pPr/>
              <a:t>6</a:t>
            </a:fld>
            <a:endParaRPr lang="en-IN" dirty="0"/>
          </a:p>
        </p:txBody>
      </p:sp>
      <p:sp>
        <p:nvSpPr>
          <p:cNvPr id="18" name="Content Placeholder 17">
            <a:extLst>
              <a:ext uri="{FF2B5EF4-FFF2-40B4-BE49-F238E27FC236}">
                <a16:creationId xmlns:a16="http://schemas.microsoft.com/office/drawing/2014/main" id="{CD6CEFA7-5AB5-47CF-83D8-F5F3DF38D2AF}"/>
              </a:ext>
            </a:extLst>
          </p:cNvPr>
          <p:cNvSpPr>
            <a:spLocks noGrp="1"/>
          </p:cNvSpPr>
          <p:nvPr>
            <p:ph sz="quarter" idx="14"/>
          </p:nvPr>
        </p:nvSpPr>
        <p:spPr>
          <a:xfrm>
            <a:off x="363416" y="6462713"/>
            <a:ext cx="3055645" cy="249879"/>
          </a:xfrm>
        </p:spPr>
        <p:txBody>
          <a:bodyPr/>
          <a:lstStyle/>
          <a:p>
            <a:r>
              <a:rPr lang="en-IN" dirty="0"/>
              <a:t>Montrose Regional Airport</a:t>
            </a:r>
          </a:p>
        </p:txBody>
      </p:sp>
      <p:sp>
        <p:nvSpPr>
          <p:cNvPr id="6" name="TextBox 5"/>
          <p:cNvSpPr txBox="1"/>
          <p:nvPr/>
        </p:nvSpPr>
        <p:spPr>
          <a:xfrm>
            <a:off x="363416" y="2835965"/>
            <a:ext cx="2830358" cy="1600438"/>
          </a:xfrm>
          <a:prstGeom prst="rect">
            <a:avLst/>
          </a:prstGeom>
          <a:noFill/>
        </p:spPr>
        <p:txBody>
          <a:bodyPr wrap="square" rtlCol="0">
            <a:spAutoFit/>
          </a:bodyPr>
          <a:lstStyle/>
          <a:p>
            <a:r>
              <a:rPr lang="en-US" dirty="0">
                <a:solidFill>
                  <a:schemeClr val="accent1">
                    <a:lumMod val="50000"/>
                  </a:schemeClr>
                </a:solidFill>
              </a:rPr>
              <a:t>Over </a:t>
            </a:r>
            <a:r>
              <a:rPr lang="en-US" sz="4400" b="1" dirty="0">
                <a:solidFill>
                  <a:schemeClr val="accent1">
                    <a:lumMod val="50000"/>
                  </a:schemeClr>
                </a:solidFill>
              </a:rPr>
              <a:t>60,000</a:t>
            </a:r>
            <a:r>
              <a:rPr lang="en-US" dirty="0">
                <a:solidFill>
                  <a:schemeClr val="accent1">
                    <a:lumMod val="50000"/>
                  </a:schemeClr>
                </a:solidFill>
              </a:rPr>
              <a:t> people reached through digital platforms. </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3449"/>
          <a:stretch/>
        </p:blipFill>
        <p:spPr>
          <a:xfrm>
            <a:off x="7603068" y="2570917"/>
            <a:ext cx="4402670" cy="3419977"/>
          </a:xfrm>
          <a:prstGeom prst="rect">
            <a:avLst/>
          </a:prstGeom>
        </p:spPr>
      </p:pic>
    </p:spTree>
    <p:extLst>
      <p:ext uri="{BB962C8B-B14F-4D97-AF65-F5344CB8AC3E}">
        <p14:creationId xmlns:p14="http://schemas.microsoft.com/office/powerpoint/2010/main" val="1913037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22C0-3CE1-4FA1-9604-2CFDBC95D0D2}"/>
              </a:ext>
            </a:extLst>
          </p:cNvPr>
          <p:cNvSpPr>
            <a:spLocks noGrp="1"/>
          </p:cNvSpPr>
          <p:nvPr>
            <p:ph type="title"/>
          </p:nvPr>
        </p:nvSpPr>
        <p:spPr/>
        <p:txBody>
          <a:bodyPr/>
          <a:lstStyle/>
          <a:p>
            <a:r>
              <a:rPr lang="en-IN" dirty="0">
                <a:solidFill>
                  <a:srgbClr val="FEEFCA"/>
                </a:solidFill>
              </a:rPr>
              <a:t>PRESENTING sponsor</a:t>
            </a:r>
            <a:br>
              <a:rPr lang="en-IN" dirty="0"/>
            </a:br>
            <a:r>
              <a:rPr lang="en-IN" dirty="0"/>
              <a:t>$10,000</a:t>
            </a:r>
          </a:p>
        </p:txBody>
      </p:sp>
      <p:sp>
        <p:nvSpPr>
          <p:cNvPr id="8" name="Content Placeholder 7"/>
          <p:cNvSpPr>
            <a:spLocks noGrp="1"/>
          </p:cNvSpPr>
          <p:nvPr>
            <p:ph idx="1"/>
          </p:nvPr>
        </p:nvSpPr>
        <p:spPr>
          <a:xfrm>
            <a:off x="363416" y="2506662"/>
            <a:ext cx="5445370" cy="3769447"/>
          </a:xfrm>
        </p:spPr>
        <p:txBody>
          <a:bodyPr/>
          <a:lstStyle/>
          <a:p>
            <a:r>
              <a:rPr lang="en-US" sz="1400" dirty="0">
                <a:solidFill>
                  <a:schemeClr val="bg1"/>
                </a:solidFill>
              </a:rPr>
              <a:t>Co-branded event, hosted by MTJ and Your Company </a:t>
            </a:r>
          </a:p>
          <a:p>
            <a:r>
              <a:rPr lang="en-US" sz="1400" dirty="0">
                <a:solidFill>
                  <a:schemeClr val="bg1"/>
                </a:solidFill>
              </a:rPr>
              <a:t>Ten tickets to the exclusive pilot and crew VIP event Friday, September 17</a:t>
            </a:r>
            <a:r>
              <a:rPr lang="en-US" sz="1400" baseline="30000" dirty="0">
                <a:solidFill>
                  <a:schemeClr val="bg1"/>
                </a:solidFill>
              </a:rPr>
              <a:t>th</a:t>
            </a:r>
            <a:r>
              <a:rPr lang="en-US" sz="1400" dirty="0">
                <a:solidFill>
                  <a:schemeClr val="bg1"/>
                </a:solidFill>
              </a:rPr>
              <a:t> at the Bridges in Montrose.</a:t>
            </a:r>
          </a:p>
          <a:p>
            <a:r>
              <a:rPr lang="en-US" sz="1400" dirty="0">
                <a:solidFill>
                  <a:schemeClr val="bg1"/>
                </a:solidFill>
              </a:rPr>
              <a:t>Co-branded welcome banners</a:t>
            </a:r>
          </a:p>
          <a:p>
            <a:r>
              <a:rPr lang="en-US" sz="1400" dirty="0">
                <a:solidFill>
                  <a:schemeClr val="bg1"/>
                </a:solidFill>
              </a:rPr>
              <a:t>Premium 20 x 20 booth space in a prominent location </a:t>
            </a:r>
          </a:p>
          <a:p>
            <a:r>
              <a:rPr lang="en-US" sz="1400" dirty="0">
                <a:solidFill>
                  <a:schemeClr val="bg1"/>
                </a:solidFill>
              </a:rPr>
              <a:t>Pre-event press release announcing presenting sponsorship distributed across the western slope</a:t>
            </a:r>
          </a:p>
          <a:p>
            <a:r>
              <a:rPr lang="en-US" sz="1400" dirty="0">
                <a:solidFill>
                  <a:schemeClr val="bg1"/>
                </a:solidFill>
              </a:rPr>
              <a:t>Article in the Montrose County Round Up following Tribute to Aviation; distributed to 22,000 mailboxes</a:t>
            </a:r>
          </a:p>
          <a:p>
            <a:r>
              <a:rPr lang="en-US" sz="1400" dirty="0">
                <a:solidFill>
                  <a:schemeClr val="bg1"/>
                </a:solidFill>
              </a:rPr>
              <a:t>Presenting sponsor advert on tributetoaviation.com &amp; prominent social media recognition </a:t>
            </a:r>
          </a:p>
          <a:p>
            <a:r>
              <a:rPr lang="en-US" sz="1400" dirty="0">
                <a:solidFill>
                  <a:schemeClr val="bg1"/>
                </a:solidFill>
              </a:rPr>
              <a:t>Presented by credits on radio spots</a:t>
            </a:r>
          </a:p>
          <a:p>
            <a:r>
              <a:rPr lang="en-US" sz="1400" dirty="0">
                <a:solidFill>
                  <a:schemeClr val="bg1"/>
                </a:solidFill>
              </a:rPr>
              <a:t>Exclusive thank you gift</a:t>
            </a:r>
          </a:p>
          <a:p>
            <a:r>
              <a:rPr lang="en-US" sz="1400" dirty="0">
                <a:solidFill>
                  <a:schemeClr val="bg1"/>
                </a:solidFill>
              </a:rPr>
              <a:t>Opportunity to place promotional materials in the swag bags to be distributed to over 150 pilots/crew members</a:t>
            </a:r>
          </a:p>
          <a:p>
            <a:pPr marL="0" indent="0">
              <a:buNone/>
            </a:pPr>
            <a:br>
              <a:rPr lang="en-US" sz="1600" dirty="0">
                <a:solidFill>
                  <a:schemeClr val="bg1"/>
                </a:solidFill>
              </a:rPr>
            </a:br>
            <a:endParaRPr lang="en-US" sz="1600" dirty="0">
              <a:solidFill>
                <a:schemeClr val="bg1"/>
              </a:solidFill>
            </a:endParaRP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4" name="Slide Number Placeholder 3">
            <a:extLst>
              <a:ext uri="{FF2B5EF4-FFF2-40B4-BE49-F238E27FC236}">
                <a16:creationId xmlns:a16="http://schemas.microsoft.com/office/drawing/2014/main" id="{63354ADE-29EB-4797-9A6F-40ABDA20E7A6}"/>
              </a:ext>
            </a:extLst>
          </p:cNvPr>
          <p:cNvSpPr>
            <a:spLocks noGrp="1"/>
          </p:cNvSpPr>
          <p:nvPr>
            <p:ph type="sldNum" sz="quarter" idx="12"/>
          </p:nvPr>
        </p:nvSpPr>
        <p:spPr/>
        <p:txBody>
          <a:bodyPr/>
          <a:lstStyle/>
          <a:p>
            <a:fld id="{48BB047D-A6CD-43AB-96F0-683C726B586B}" type="slidenum">
              <a:rPr lang="en-IN" smtClean="0"/>
              <a:pPr/>
              <a:t>7</a:t>
            </a:fld>
            <a:endParaRPr lang="en-IN" dirty="0"/>
          </a:p>
        </p:txBody>
      </p:sp>
      <p:sp>
        <p:nvSpPr>
          <p:cNvPr id="9" name="Content Placeholder 17">
            <a:extLst>
              <a:ext uri="{FF2B5EF4-FFF2-40B4-BE49-F238E27FC236}">
                <a16:creationId xmlns:a16="http://schemas.microsoft.com/office/drawing/2014/main" id="{16AB4084-5C09-D047-AB9C-BB58097252DB}"/>
              </a:ext>
            </a:extLst>
          </p:cNvPr>
          <p:cNvSpPr>
            <a:spLocks noGrp="1"/>
          </p:cNvSpPr>
          <p:nvPr>
            <p:ph sz="quarter" idx="14"/>
          </p:nvPr>
        </p:nvSpPr>
        <p:spPr>
          <a:xfrm>
            <a:off x="9206429" y="6463207"/>
            <a:ext cx="2622155" cy="249879"/>
          </a:xfrm>
        </p:spPr>
        <p:txBody>
          <a:bodyPr/>
          <a:lstStyle/>
          <a:p>
            <a:r>
              <a:rPr lang="en-IN" sz="1200" dirty="0"/>
              <a:t>Montrose Regional Airport</a:t>
            </a:r>
          </a:p>
        </p:txBody>
      </p:sp>
      <p:pic>
        <p:nvPicPr>
          <p:cNvPr id="7" name="Picture Placeholder 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2058" r="22058"/>
          <a:stretch>
            <a:fillRect/>
          </a:stretch>
        </p:blipFill>
        <p:spPr/>
      </p:pic>
      <p:pic>
        <p:nvPicPr>
          <p:cNvPr id="12" name="Picture Placeholder 11"/>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29448" r="29448"/>
          <a:stretch>
            <a:fillRect/>
          </a:stretch>
        </p:blipFill>
        <p:spPr>
          <a:xfrm>
            <a:off x="9433470" y="437711"/>
            <a:ext cx="2649814" cy="4298197"/>
          </a:xfrm>
        </p:spPr>
      </p:pic>
      <p:pic>
        <p:nvPicPr>
          <p:cNvPr id="16" name="Picture Placeholder 15">
            <a:extLst>
              <a:ext uri="{FF2B5EF4-FFF2-40B4-BE49-F238E27FC236}">
                <a16:creationId xmlns:a16="http://schemas.microsoft.com/office/drawing/2014/main" id="{090A0896-CD3B-4AD3-8246-F32814F24F14}"/>
              </a:ext>
            </a:extLst>
          </p:cNvPr>
          <p:cNvPicPr>
            <a:picLocks noGrp="1" noChangeAspect="1"/>
          </p:cNvPicPr>
          <p:nvPr>
            <p:ph type="pic" sz="quarter" idx="17"/>
          </p:nvPr>
        </p:nvPicPr>
        <p:blipFill>
          <a:blip r:embed="rId5"/>
          <a:srcRect t="33758" b="33758"/>
          <a:stretch>
            <a:fillRect/>
          </a:stretch>
        </p:blipFill>
        <p:spPr>
          <a:xfrm>
            <a:off x="5808530" y="4204727"/>
            <a:ext cx="3541634" cy="1726290"/>
          </a:xfrm>
        </p:spPr>
      </p:pic>
    </p:spTree>
    <p:extLst>
      <p:ext uri="{BB962C8B-B14F-4D97-AF65-F5344CB8AC3E}">
        <p14:creationId xmlns:p14="http://schemas.microsoft.com/office/powerpoint/2010/main" val="80821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22C0-3CE1-4FA1-9604-2CFDBC95D0D2}"/>
              </a:ext>
            </a:extLst>
          </p:cNvPr>
          <p:cNvSpPr>
            <a:spLocks noGrp="1"/>
          </p:cNvSpPr>
          <p:nvPr>
            <p:ph type="title"/>
          </p:nvPr>
        </p:nvSpPr>
        <p:spPr>
          <a:xfrm>
            <a:off x="119153" y="931188"/>
            <a:ext cx="5445369" cy="1114784"/>
          </a:xfrm>
        </p:spPr>
        <p:txBody>
          <a:bodyPr/>
          <a:lstStyle/>
          <a:p>
            <a:r>
              <a:rPr lang="en-IN" dirty="0">
                <a:solidFill>
                  <a:srgbClr val="FFC000"/>
                </a:solidFill>
              </a:rPr>
              <a:t>Gold sponsors</a:t>
            </a:r>
            <a:br>
              <a:rPr lang="en-IN" dirty="0"/>
            </a:br>
            <a:r>
              <a:rPr lang="en-IN" dirty="0"/>
              <a:t>$5,000 - $9,999 AND UP</a:t>
            </a:r>
          </a:p>
        </p:txBody>
      </p:sp>
      <p:sp>
        <p:nvSpPr>
          <p:cNvPr id="8" name="Content Placeholder 7"/>
          <p:cNvSpPr>
            <a:spLocks noGrp="1"/>
          </p:cNvSpPr>
          <p:nvPr>
            <p:ph idx="1"/>
          </p:nvPr>
        </p:nvSpPr>
        <p:spPr>
          <a:xfrm>
            <a:off x="119152" y="2311125"/>
            <a:ext cx="5445370" cy="4027142"/>
          </a:xfrm>
        </p:spPr>
        <p:txBody>
          <a:bodyPr/>
          <a:lstStyle/>
          <a:p>
            <a:r>
              <a:rPr lang="en-US" sz="1400" dirty="0">
                <a:solidFill>
                  <a:schemeClr val="bg1"/>
                </a:solidFill>
              </a:rPr>
              <a:t>Logo displayed on event poster that is distributed across the western slope</a:t>
            </a:r>
          </a:p>
          <a:p>
            <a:r>
              <a:rPr lang="en-US" sz="1400" dirty="0">
                <a:solidFill>
                  <a:schemeClr val="bg1"/>
                </a:solidFill>
              </a:rPr>
              <a:t>Banner signage provided by sponsor in predetermined location for the duration of the event</a:t>
            </a:r>
          </a:p>
          <a:p>
            <a:r>
              <a:rPr lang="en-US" sz="1400" dirty="0">
                <a:solidFill>
                  <a:schemeClr val="bg1"/>
                </a:solidFill>
              </a:rPr>
              <a:t>Logo in the Montrose County Round Up following Tribute to Aviation; distributed to 22,000 mailboxes</a:t>
            </a:r>
          </a:p>
          <a:p>
            <a:r>
              <a:rPr lang="en-US" sz="1400" dirty="0">
                <a:solidFill>
                  <a:schemeClr val="bg1"/>
                </a:solidFill>
              </a:rPr>
              <a:t>Logo placement on tributetoaviation.com</a:t>
            </a:r>
          </a:p>
          <a:p>
            <a:r>
              <a:rPr lang="en-US" sz="1400" dirty="0">
                <a:solidFill>
                  <a:schemeClr val="bg1"/>
                </a:solidFill>
              </a:rPr>
              <a:t>Complimentary booth or display at the event (10 x 10 space)</a:t>
            </a:r>
          </a:p>
          <a:p>
            <a:r>
              <a:rPr lang="en-US" sz="1400" dirty="0">
                <a:solidFill>
                  <a:schemeClr val="bg1"/>
                </a:solidFill>
              </a:rPr>
              <a:t>Sponsor tag on select radio spots</a:t>
            </a:r>
          </a:p>
          <a:p>
            <a:r>
              <a:rPr lang="en-US" sz="1400" dirty="0">
                <a:solidFill>
                  <a:schemeClr val="bg1"/>
                </a:solidFill>
              </a:rPr>
              <a:t>Social media recognition</a:t>
            </a:r>
          </a:p>
          <a:p>
            <a:r>
              <a:rPr lang="en-US" sz="1400" dirty="0">
                <a:solidFill>
                  <a:schemeClr val="bg1"/>
                </a:solidFill>
              </a:rPr>
              <a:t>4 tickets to the exclusive pilot and crew VIP event Friday, September 17</a:t>
            </a:r>
            <a:r>
              <a:rPr lang="en-US" sz="1400" baseline="30000" dirty="0">
                <a:solidFill>
                  <a:schemeClr val="bg1"/>
                </a:solidFill>
              </a:rPr>
              <a:t>th</a:t>
            </a:r>
            <a:r>
              <a:rPr lang="en-US" sz="1400" dirty="0">
                <a:solidFill>
                  <a:schemeClr val="bg1"/>
                </a:solidFill>
              </a:rPr>
              <a:t> at the Bridges in Montrose</a:t>
            </a:r>
          </a:p>
          <a:p>
            <a:r>
              <a:rPr lang="en-US" sz="1400" dirty="0">
                <a:solidFill>
                  <a:schemeClr val="bg1"/>
                </a:solidFill>
              </a:rPr>
              <a:t>Exclusive thank you gift</a:t>
            </a:r>
          </a:p>
          <a:p>
            <a:r>
              <a:rPr lang="en-US" sz="1400" dirty="0">
                <a:solidFill>
                  <a:schemeClr val="bg1"/>
                </a:solidFill>
              </a:rPr>
              <a:t>Opportunity to place promotional materials in the swag bags to be distributed to over 150 pilots/crew members</a:t>
            </a:r>
          </a:p>
          <a:p>
            <a:pPr marL="0" indent="0">
              <a:buNone/>
            </a:pPr>
            <a:br>
              <a:rPr lang="en-US" sz="1400" dirty="0"/>
            </a:b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4" name="Slide Number Placeholder 3">
            <a:extLst>
              <a:ext uri="{FF2B5EF4-FFF2-40B4-BE49-F238E27FC236}">
                <a16:creationId xmlns:a16="http://schemas.microsoft.com/office/drawing/2014/main" id="{63354ADE-29EB-4797-9A6F-40ABDA20E7A6}"/>
              </a:ext>
            </a:extLst>
          </p:cNvPr>
          <p:cNvSpPr>
            <a:spLocks noGrp="1"/>
          </p:cNvSpPr>
          <p:nvPr>
            <p:ph type="sldNum" sz="quarter" idx="12"/>
          </p:nvPr>
        </p:nvSpPr>
        <p:spPr/>
        <p:txBody>
          <a:bodyPr/>
          <a:lstStyle/>
          <a:p>
            <a:fld id="{48BB047D-A6CD-43AB-96F0-683C726B586B}" type="slidenum">
              <a:rPr lang="en-IN" smtClean="0"/>
              <a:pPr/>
              <a:t>8</a:t>
            </a:fld>
            <a:endParaRPr lang="en-IN" dirty="0"/>
          </a:p>
        </p:txBody>
      </p:sp>
      <p:sp>
        <p:nvSpPr>
          <p:cNvPr id="9" name="Content Placeholder 17">
            <a:extLst>
              <a:ext uri="{FF2B5EF4-FFF2-40B4-BE49-F238E27FC236}">
                <a16:creationId xmlns:a16="http://schemas.microsoft.com/office/drawing/2014/main" id="{16AB4084-5C09-D047-AB9C-BB58097252DB}"/>
              </a:ext>
            </a:extLst>
          </p:cNvPr>
          <p:cNvSpPr>
            <a:spLocks noGrp="1"/>
          </p:cNvSpPr>
          <p:nvPr>
            <p:ph sz="quarter" idx="14"/>
          </p:nvPr>
        </p:nvSpPr>
        <p:spPr>
          <a:xfrm>
            <a:off x="9569845" y="6338267"/>
            <a:ext cx="2622155" cy="249879"/>
          </a:xfrm>
        </p:spPr>
        <p:txBody>
          <a:bodyPr/>
          <a:lstStyle/>
          <a:p>
            <a:r>
              <a:rPr lang="en-US" dirty="0"/>
              <a:t>Montrose regional airport</a:t>
            </a:r>
            <a:endParaRPr lang="en-IN" dirty="0"/>
          </a:p>
        </p:txBody>
      </p:sp>
      <p:pic>
        <p:nvPicPr>
          <p:cNvPr id="17" name="Picture Placeholder 1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2058" r="22058"/>
          <a:stretch>
            <a:fillRect/>
          </a:stretch>
        </p:blipFill>
        <p:spPr>
          <a:xfrm>
            <a:off x="5919754" y="145408"/>
            <a:ext cx="3430408" cy="4091942"/>
          </a:xfrm>
        </p:spPr>
      </p:pic>
      <p:pic>
        <p:nvPicPr>
          <p:cNvPr id="11" name="Picture Placeholder 10"/>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3759" r="3759"/>
          <a:stretch>
            <a:fillRect/>
          </a:stretch>
        </p:blipFill>
        <p:spPr>
          <a:xfrm>
            <a:off x="9423033" y="826950"/>
            <a:ext cx="2649814" cy="4298197"/>
          </a:xfrm>
        </p:spPr>
      </p:pic>
      <p:pic>
        <p:nvPicPr>
          <p:cNvPr id="13" name="Picture Placeholder 12"/>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13454" b="13454"/>
          <a:stretch>
            <a:fillRect/>
          </a:stretch>
        </p:blipFill>
        <p:spPr/>
      </p:pic>
    </p:spTree>
    <p:extLst>
      <p:ext uri="{BB962C8B-B14F-4D97-AF65-F5344CB8AC3E}">
        <p14:creationId xmlns:p14="http://schemas.microsoft.com/office/powerpoint/2010/main" val="2011774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22C0-3CE1-4FA1-9604-2CFDBC95D0D2}"/>
              </a:ext>
            </a:extLst>
          </p:cNvPr>
          <p:cNvSpPr>
            <a:spLocks noGrp="1"/>
          </p:cNvSpPr>
          <p:nvPr>
            <p:ph type="title"/>
          </p:nvPr>
        </p:nvSpPr>
        <p:spPr/>
        <p:txBody>
          <a:bodyPr/>
          <a:lstStyle/>
          <a:p>
            <a:r>
              <a:rPr lang="en-IN" dirty="0">
                <a:solidFill>
                  <a:schemeClr val="bg1">
                    <a:lumMod val="75000"/>
                  </a:schemeClr>
                </a:solidFill>
              </a:rPr>
              <a:t>Silver Sponsors</a:t>
            </a:r>
            <a:br>
              <a:rPr lang="en-IN" dirty="0"/>
            </a:br>
            <a:r>
              <a:rPr lang="en-IN" dirty="0"/>
              <a:t>$2,501 - $4,999</a:t>
            </a:r>
          </a:p>
        </p:txBody>
      </p:sp>
      <p:sp>
        <p:nvSpPr>
          <p:cNvPr id="8" name="Content Placeholder 7"/>
          <p:cNvSpPr>
            <a:spLocks noGrp="1"/>
          </p:cNvSpPr>
          <p:nvPr>
            <p:ph idx="1"/>
          </p:nvPr>
        </p:nvSpPr>
        <p:spPr>
          <a:xfrm>
            <a:off x="188091" y="2357314"/>
            <a:ext cx="5445369" cy="3603871"/>
          </a:xfrm>
        </p:spPr>
        <p:txBody>
          <a:bodyPr/>
          <a:lstStyle/>
          <a:p>
            <a:r>
              <a:rPr lang="en-US" sz="1400" dirty="0">
                <a:solidFill>
                  <a:schemeClr val="bg1"/>
                </a:solidFill>
              </a:rPr>
              <a:t>Logo displayed on event poster that is distributed across the western slope</a:t>
            </a:r>
          </a:p>
          <a:p>
            <a:r>
              <a:rPr lang="en-US" sz="1400" dirty="0">
                <a:solidFill>
                  <a:schemeClr val="bg1"/>
                </a:solidFill>
              </a:rPr>
              <a:t>Signage provided by sponsor in predetermined location for the duration of the event</a:t>
            </a:r>
          </a:p>
          <a:p>
            <a:r>
              <a:rPr lang="en-US" sz="1400" dirty="0">
                <a:solidFill>
                  <a:schemeClr val="bg1"/>
                </a:solidFill>
              </a:rPr>
              <a:t>Logo in the Montrose County Round Up following Tribute to Aviation; distributed to 22,000 mailboxes</a:t>
            </a:r>
          </a:p>
          <a:p>
            <a:r>
              <a:rPr lang="en-US" sz="1400" dirty="0">
                <a:solidFill>
                  <a:schemeClr val="bg1"/>
                </a:solidFill>
              </a:rPr>
              <a:t>Social media recognition. Option to provide content-rich posts in reference to your company on our Facebook page </a:t>
            </a:r>
          </a:p>
          <a:p>
            <a:r>
              <a:rPr lang="en-US" sz="1400" dirty="0">
                <a:solidFill>
                  <a:schemeClr val="bg1"/>
                </a:solidFill>
              </a:rPr>
              <a:t>Two tickets to the exclusive pilot and crew VIP event Friday, September 17</a:t>
            </a:r>
            <a:r>
              <a:rPr lang="en-US" sz="1400" baseline="30000" dirty="0">
                <a:solidFill>
                  <a:schemeClr val="bg1"/>
                </a:solidFill>
              </a:rPr>
              <a:t>th</a:t>
            </a:r>
            <a:r>
              <a:rPr lang="en-US" sz="1400" dirty="0">
                <a:solidFill>
                  <a:schemeClr val="bg1"/>
                </a:solidFill>
              </a:rPr>
              <a:t> at the Bridges in Montrose</a:t>
            </a:r>
          </a:p>
          <a:p>
            <a:r>
              <a:rPr lang="en-US" sz="1400" dirty="0">
                <a:solidFill>
                  <a:schemeClr val="bg1"/>
                </a:solidFill>
              </a:rPr>
              <a:t>Exclusive thank you gift</a:t>
            </a:r>
          </a:p>
          <a:p>
            <a:r>
              <a:rPr lang="en-US" sz="1400" dirty="0">
                <a:solidFill>
                  <a:schemeClr val="bg1"/>
                </a:solidFill>
              </a:rPr>
              <a:t>Opportunity to place promotional materials in the swag bags to be distributed to over 150 pilots/crew members</a:t>
            </a:r>
          </a:p>
          <a:p>
            <a:pPr marL="0" indent="0">
              <a:buNone/>
            </a:pPr>
            <a:br>
              <a:rPr lang="en-US" sz="1400" dirty="0">
                <a:solidFill>
                  <a:schemeClr val="bg1"/>
                </a:solidFill>
              </a:rPr>
            </a:br>
            <a:endParaRPr lang="en-US" sz="1400" dirty="0">
              <a:solidFill>
                <a:schemeClr val="bg1"/>
              </a:solidFill>
            </a:endParaRP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4" name="Slide Number Placeholder 3">
            <a:extLst>
              <a:ext uri="{FF2B5EF4-FFF2-40B4-BE49-F238E27FC236}">
                <a16:creationId xmlns:a16="http://schemas.microsoft.com/office/drawing/2014/main" id="{63354ADE-29EB-4797-9A6F-40ABDA20E7A6}"/>
              </a:ext>
            </a:extLst>
          </p:cNvPr>
          <p:cNvSpPr>
            <a:spLocks noGrp="1"/>
          </p:cNvSpPr>
          <p:nvPr>
            <p:ph type="sldNum" sz="quarter" idx="12"/>
          </p:nvPr>
        </p:nvSpPr>
        <p:spPr/>
        <p:txBody>
          <a:bodyPr/>
          <a:lstStyle/>
          <a:p>
            <a:fld id="{48BB047D-A6CD-43AB-96F0-683C726B586B}" type="slidenum">
              <a:rPr lang="en-IN" smtClean="0"/>
              <a:pPr/>
              <a:t>9</a:t>
            </a:fld>
            <a:endParaRPr lang="en-IN" dirty="0"/>
          </a:p>
        </p:txBody>
      </p:sp>
      <p:sp>
        <p:nvSpPr>
          <p:cNvPr id="9" name="Content Placeholder 17">
            <a:extLst>
              <a:ext uri="{FF2B5EF4-FFF2-40B4-BE49-F238E27FC236}">
                <a16:creationId xmlns:a16="http://schemas.microsoft.com/office/drawing/2014/main" id="{16AB4084-5C09-D047-AB9C-BB58097252DB}"/>
              </a:ext>
            </a:extLst>
          </p:cNvPr>
          <p:cNvSpPr>
            <a:spLocks noGrp="1"/>
          </p:cNvSpPr>
          <p:nvPr>
            <p:ph sz="quarter" idx="14"/>
          </p:nvPr>
        </p:nvSpPr>
        <p:spPr>
          <a:xfrm>
            <a:off x="363416" y="6343866"/>
            <a:ext cx="2622155" cy="249879"/>
          </a:xfrm>
        </p:spPr>
        <p:txBody>
          <a:bodyPr/>
          <a:lstStyle/>
          <a:p>
            <a:r>
              <a:rPr lang="en-US" dirty="0"/>
              <a:t>Montrose regional airport</a:t>
            </a:r>
            <a:endParaRPr lang="en-IN" dirty="0"/>
          </a:p>
        </p:txBody>
      </p:sp>
      <p:pic>
        <p:nvPicPr>
          <p:cNvPr id="11" name="Picture Placeholder 10"/>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2058" r="22058"/>
          <a:stretch>
            <a:fillRect/>
          </a:stretch>
        </p:blipFill>
        <p:spPr/>
      </p:pic>
      <p:pic>
        <p:nvPicPr>
          <p:cNvPr id="14" name="Picture Placeholder 13"/>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29448" r="29448"/>
          <a:stretch>
            <a:fillRect/>
          </a:stretch>
        </p:blipFill>
        <p:spPr/>
      </p:pic>
      <p:pic>
        <p:nvPicPr>
          <p:cNvPr id="13" name="Picture Placeholder 12"/>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13454" b="13454"/>
          <a:stretch>
            <a:fillRect/>
          </a:stretch>
        </p:blipFill>
        <p:spPr/>
      </p:pic>
    </p:spTree>
    <p:extLst>
      <p:ext uri="{BB962C8B-B14F-4D97-AF65-F5344CB8AC3E}">
        <p14:creationId xmlns:p14="http://schemas.microsoft.com/office/powerpoint/2010/main" val="468086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AAAE00-6035-4595-9AF7-D4D31844EE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88AAE1-610C-4AC3-8008-2C517A489104}">
  <ds:schemaRefs>
    <ds:schemaRef ds:uri="http://purl.org/dc/terms/"/>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infopath/2007/PartnerControls"/>
    <ds:schemaRef ds:uri="http://schemas.microsoft.com/sharepoint/v3"/>
    <ds:schemaRef ds:uri="http://schemas.microsoft.com/office/2006/metadata/properties"/>
    <ds:schemaRef ds:uri="fb0879af-3eba-417a-a55a-ffe6dcd6ca77"/>
    <ds:schemaRef ds:uri="6dc4bcd6-49db-4c07-9060-8acfc67cef9f"/>
    <ds:schemaRef ds:uri="http://purl.org/dc/dcmitype/"/>
  </ds:schemaRefs>
</ds:datastoreItem>
</file>

<file path=customXml/itemProps3.xml><?xml version="1.0" encoding="utf-8"?>
<ds:datastoreItem xmlns:ds="http://schemas.openxmlformats.org/officeDocument/2006/customXml" ds:itemID="{2EF0C872-40F0-4E6E-990F-D5B14C4220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TM10001115[[fn=Parcel]]</Template>
  <TotalTime>0</TotalTime>
  <Words>799</Words>
  <Application>Microsoft Office PowerPoint</Application>
  <PresentationFormat>Widescreen</PresentationFormat>
  <Paragraphs>118</Paragraphs>
  <Slides>12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Wingdings 3</vt:lpstr>
      <vt:lpstr>Ion</vt:lpstr>
      <vt:lpstr>2025 Colorado Tribute to Aviation</vt:lpstr>
      <vt:lpstr>COLORADO Tribute to Aviation 2023 Montrose regional airport</vt:lpstr>
      <vt:lpstr>Sponsorship perks</vt:lpstr>
      <vt:lpstr>Audience Surveys </vt:lpstr>
      <vt:lpstr>Estimated Historical attendance data for  Colorado Tribute to Aviation </vt:lpstr>
      <vt:lpstr>Facebook and website</vt:lpstr>
      <vt:lpstr>PRESENTING sponsor $10,000</vt:lpstr>
      <vt:lpstr>Gold sponsors $5,000 - $9,999 AND UP</vt:lpstr>
      <vt:lpstr>Silver Sponsors $2,501 - $4,999</vt:lpstr>
      <vt:lpstr>Bronze sponsors $2,500</vt:lpstr>
      <vt:lpstr>Sponsorship</vt:lpstr>
      <vt:lpstr>Thank You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2018-12-14T17:01:37Z</dcterms:created>
  <dcterms:modified xsi:type="dcterms:W3CDTF">2025-03-26T15:46:40Z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